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4"/>
  </p:notesMasterIdLst>
  <p:sldIdLst>
    <p:sldId id="301" r:id="rId2"/>
    <p:sldId id="358" r:id="rId3"/>
    <p:sldId id="336" r:id="rId4"/>
    <p:sldId id="344" r:id="rId5"/>
    <p:sldId id="323" r:id="rId6"/>
    <p:sldId id="329" r:id="rId7"/>
    <p:sldId id="328" r:id="rId8"/>
    <p:sldId id="345" r:id="rId9"/>
    <p:sldId id="343" r:id="rId10"/>
    <p:sldId id="326" r:id="rId11"/>
    <p:sldId id="324" r:id="rId12"/>
    <p:sldId id="346" r:id="rId13"/>
    <p:sldId id="321" r:id="rId14"/>
    <p:sldId id="340" r:id="rId15"/>
    <p:sldId id="347" r:id="rId16"/>
    <p:sldId id="348" r:id="rId17"/>
    <p:sldId id="354" r:id="rId18"/>
    <p:sldId id="353" r:id="rId19"/>
    <p:sldId id="355" r:id="rId20"/>
    <p:sldId id="356" r:id="rId21"/>
    <p:sldId id="357" r:id="rId22"/>
    <p:sldId id="318" r:id="rId23"/>
    <p:sldId id="317" r:id="rId24"/>
    <p:sldId id="316" r:id="rId25"/>
    <p:sldId id="310" r:id="rId26"/>
    <p:sldId id="307" r:id="rId27"/>
    <p:sldId id="309" r:id="rId28"/>
    <p:sldId id="359" r:id="rId29"/>
    <p:sldId id="1663" r:id="rId30"/>
    <p:sldId id="1651" r:id="rId31"/>
    <p:sldId id="363" r:id="rId32"/>
    <p:sldId id="303" r:id="rId3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2A720-857E-BD28-1925-17EFEC17A9FF}" v="485" dt="2023-04-06T15:05:56.938"/>
    <p1510:client id="{6B7DD6F7-C9B2-7411-2ADA-E09F2F43B37F}" v="254" dt="2023-04-06T14:18:44.052"/>
    <p1510:client id="{87686EA7-6147-B145-8585-62AF5B256CE0}" v="873" dt="2023-04-06T14:48:47.299"/>
    <p1510:client id="{9191B45F-3669-B37C-191F-DDD42E0B167E}" v="199" dt="2023-04-06T02:15:30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E3F52A0E-156B-A84B-82A7-6E2FBE42BC61}"/>
    <pc:docChg chg="modSld">
      <pc:chgData name="Daniel Khashabi" userId="62390808-c838-45e6-be59-d6fd0d208bc8" providerId="ADAL" clId="{E3F52A0E-156B-A84B-82A7-6E2FBE42BC61}" dt="2023-03-17T01:29:01.741" v="26" actId="20577"/>
      <pc:docMkLst>
        <pc:docMk/>
      </pc:docMkLst>
      <pc:sldChg chg="modSp mod">
        <pc:chgData name="Daniel Khashabi" userId="62390808-c838-45e6-be59-d6fd0d208bc8" providerId="ADAL" clId="{E3F52A0E-156B-A84B-82A7-6E2FBE42BC61}" dt="2023-03-17T01:29:01.741" v="26" actId="20577"/>
        <pc:sldMkLst>
          <pc:docMk/>
          <pc:sldMk cId="2458244337" sldId="300"/>
        </pc:sldMkLst>
        <pc:spChg chg="mod">
          <ac:chgData name="Daniel Khashabi" userId="62390808-c838-45e6-be59-d6fd0d208bc8" providerId="ADAL" clId="{E3F52A0E-156B-A84B-82A7-6E2FBE42BC61}" dt="2023-03-17T01:29:01.741" v="26" actId="20577"/>
          <ac:spMkLst>
            <pc:docMk/>
            <pc:sldMk cId="2458244337" sldId="300"/>
            <ac:spMk id="2" creationId="{FD3E2ECF-073E-E04B-C660-2FC94FB7E69D}"/>
          </ac:spMkLst>
        </pc:spChg>
      </pc:sldChg>
      <pc:sldChg chg="modSp mod">
        <pc:chgData name="Daniel Khashabi" userId="62390808-c838-45e6-be59-d6fd0d208bc8" providerId="ADAL" clId="{E3F52A0E-156B-A84B-82A7-6E2FBE42BC61}" dt="2023-03-17T00:25:48.571" v="23" actId="20577"/>
        <pc:sldMkLst>
          <pc:docMk/>
          <pc:sldMk cId="0" sldId="301"/>
        </pc:sldMkLst>
        <pc:spChg chg="mod">
          <ac:chgData name="Daniel Khashabi" userId="62390808-c838-45e6-be59-d6fd0d208bc8" providerId="ADAL" clId="{E3F52A0E-156B-A84B-82A7-6E2FBE42BC61}" dt="2023-03-17T00:25:48.571" v="23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Adam Byerly" userId="S::abyerly2@jh.edu::cf8c093e-6728-43e8-a7d0-4a104515bbbf" providerId="AD" clId="Web-{FFA0201A-8D62-C8D1-8A8F-572B730043E1}"/>
    <pc:docChg chg="addSld modSld">
      <pc:chgData name="Adam Byerly" userId="S::abyerly2@jh.edu::cf8c093e-6728-43e8-a7d0-4a104515bbbf" providerId="AD" clId="Web-{FFA0201A-8D62-C8D1-8A8F-572B730043E1}" dt="2023-03-17T13:46:08.295" v="30" actId="20577"/>
      <pc:docMkLst>
        <pc:docMk/>
      </pc:docMkLst>
      <pc:sldChg chg="modSp">
        <pc:chgData name="Adam Byerly" userId="S::abyerly2@jh.edu::cf8c093e-6728-43e8-a7d0-4a104515bbbf" providerId="AD" clId="Web-{FFA0201A-8D62-C8D1-8A8F-572B730043E1}" dt="2023-03-17T13:45:13.121" v="1" actId="20577"/>
        <pc:sldMkLst>
          <pc:docMk/>
          <pc:sldMk cId="0" sldId="301"/>
        </pc:sldMkLst>
        <pc:spChg chg="mod">
          <ac:chgData name="Adam Byerly" userId="S::abyerly2@jh.edu::cf8c093e-6728-43e8-a7d0-4a104515bbbf" providerId="AD" clId="Web-{FFA0201A-8D62-C8D1-8A8F-572B730043E1}" dt="2023-03-17T13:45:13.121" v="1" actId="20577"/>
          <ac:spMkLst>
            <pc:docMk/>
            <pc:sldMk cId="0" sldId="301"/>
            <ac:spMk id="59" creationId="{00000000-0000-0000-0000-000000000000}"/>
          </ac:spMkLst>
        </pc:spChg>
      </pc:sldChg>
      <pc:sldChg chg="modSp new">
        <pc:chgData name="Adam Byerly" userId="S::abyerly2@jh.edu::cf8c093e-6728-43e8-a7d0-4a104515bbbf" providerId="AD" clId="Web-{FFA0201A-8D62-C8D1-8A8F-572B730043E1}" dt="2023-03-17T13:46:08.295" v="30" actId="20577"/>
        <pc:sldMkLst>
          <pc:docMk/>
          <pc:sldMk cId="3435174430" sldId="302"/>
        </pc:sldMkLst>
        <pc:spChg chg="mod">
          <ac:chgData name="Adam Byerly" userId="S::abyerly2@jh.edu::cf8c093e-6728-43e8-a7d0-4a104515bbbf" providerId="AD" clId="Web-{FFA0201A-8D62-C8D1-8A8F-572B730043E1}" dt="2023-03-17T13:46:08.295" v="30" actId="20577"/>
          <ac:spMkLst>
            <pc:docMk/>
            <pc:sldMk cId="3435174430" sldId="302"/>
            <ac:spMk id="2" creationId="{50B97EB7-CF43-2A91-F9B5-B7393CE1A053}"/>
          </ac:spMkLst>
        </pc:spChg>
      </pc:sldChg>
    </pc:docChg>
  </pc:docChgLst>
  <pc:docChgLst>
    <pc:chgData name="Adam Byerly" userId="S::abyerly2@jh.edu::cf8c093e-6728-43e8-a7d0-4a104515bbbf" providerId="AD" clId="Web-{5E45AC82-27DB-84F6-652A-D6E965A332F2}"/>
    <pc:docChg chg="addSld delSld modSld sldOrd">
      <pc:chgData name="Adam Byerly" userId="S::abyerly2@jh.edu::cf8c093e-6728-43e8-a7d0-4a104515bbbf" providerId="AD" clId="Web-{5E45AC82-27DB-84F6-652A-D6E965A332F2}" dt="2023-03-30T19:36:07.086" v="143" actId="20577"/>
      <pc:docMkLst>
        <pc:docMk/>
      </pc:docMkLst>
      <pc:sldChg chg="del">
        <pc:chgData name="Adam Byerly" userId="S::abyerly2@jh.edu::cf8c093e-6728-43e8-a7d0-4a104515bbbf" providerId="AD" clId="Web-{5E45AC82-27DB-84F6-652A-D6E965A332F2}" dt="2023-03-30T16:57:25.792" v="9"/>
        <pc:sldMkLst>
          <pc:docMk/>
          <pc:sldMk cId="2458244337" sldId="300"/>
        </pc:sldMkLst>
      </pc:sldChg>
      <pc:sldChg chg="modSp del">
        <pc:chgData name="Adam Byerly" userId="S::abyerly2@jh.edu::cf8c093e-6728-43e8-a7d0-4a104515bbbf" providerId="AD" clId="Web-{5E45AC82-27DB-84F6-652A-D6E965A332F2}" dt="2023-03-30T16:57:24.807" v="8"/>
        <pc:sldMkLst>
          <pc:docMk/>
          <pc:sldMk cId="3435174430" sldId="302"/>
        </pc:sldMkLst>
        <pc:spChg chg="mod">
          <ac:chgData name="Adam Byerly" userId="S::abyerly2@jh.edu::cf8c093e-6728-43e8-a7d0-4a104515bbbf" providerId="AD" clId="Web-{5E45AC82-27DB-84F6-652A-D6E965A332F2}" dt="2023-03-30T16:57:17.432" v="4" actId="20577"/>
          <ac:spMkLst>
            <pc:docMk/>
            <pc:sldMk cId="3435174430" sldId="302"/>
            <ac:spMk id="2" creationId="{50B97EB7-CF43-2A91-F9B5-B7393CE1A053}"/>
          </ac:spMkLst>
        </pc:spChg>
      </pc:sldChg>
      <pc:sldChg chg="add ord replId">
        <pc:chgData name="Adam Byerly" userId="S::abyerly2@jh.edu::cf8c093e-6728-43e8-a7d0-4a104515bbbf" providerId="AD" clId="Web-{5E45AC82-27DB-84F6-652A-D6E965A332F2}" dt="2023-03-30T16:57:21.870" v="6"/>
        <pc:sldMkLst>
          <pc:docMk/>
          <pc:sldMk cId="3739550142" sldId="303"/>
        </pc:sldMkLst>
      </pc:sldChg>
      <pc:sldChg chg="modSp add del replId">
        <pc:chgData name="Adam Byerly" userId="S::abyerly2@jh.edu::cf8c093e-6728-43e8-a7d0-4a104515bbbf" providerId="AD" clId="Web-{5E45AC82-27DB-84F6-652A-D6E965A332F2}" dt="2023-03-30T17:03:18.474" v="81"/>
        <pc:sldMkLst>
          <pc:docMk/>
          <pc:sldMk cId="2101857553" sldId="304"/>
        </pc:sldMkLst>
        <pc:spChg chg="mod">
          <ac:chgData name="Adam Byerly" userId="S::abyerly2@jh.edu::cf8c093e-6728-43e8-a7d0-4a104515bbbf" providerId="AD" clId="Web-{5E45AC82-27DB-84F6-652A-D6E965A332F2}" dt="2023-03-30T17:03:12.567" v="74" actId="20577"/>
          <ac:spMkLst>
            <pc:docMk/>
            <pc:sldMk cId="2101857553" sldId="304"/>
            <ac:spMk id="2" creationId="{50B97EB7-CF43-2A91-F9B5-B7393CE1A053}"/>
          </ac:spMkLst>
        </pc:spChg>
      </pc:sldChg>
      <pc:sldChg chg="new del ord">
        <pc:chgData name="Adam Byerly" userId="S::abyerly2@jh.edu::cf8c093e-6728-43e8-a7d0-4a104515bbbf" providerId="AD" clId="Web-{5E45AC82-27DB-84F6-652A-D6E965A332F2}" dt="2023-03-30T16:57:42.292" v="13"/>
        <pc:sldMkLst>
          <pc:docMk/>
          <pc:sldMk cId="1661773877" sldId="305"/>
        </pc:sldMkLst>
      </pc:sldChg>
      <pc:sldChg chg="new del">
        <pc:chgData name="Adam Byerly" userId="S::abyerly2@jh.edu::cf8c093e-6728-43e8-a7d0-4a104515bbbf" providerId="AD" clId="Web-{5E45AC82-27DB-84F6-652A-D6E965A332F2}" dt="2023-03-30T16:58:00.355" v="15"/>
        <pc:sldMkLst>
          <pc:docMk/>
          <pc:sldMk cId="2290927393" sldId="306"/>
        </pc:sldMkLst>
      </pc:sldChg>
      <pc:sldChg chg="addSp delSp modSp new">
        <pc:chgData name="Adam Byerly" userId="S::abyerly2@jh.edu::cf8c093e-6728-43e8-a7d0-4a104515bbbf" providerId="AD" clId="Web-{5E45AC82-27DB-84F6-652A-D6E965A332F2}" dt="2023-03-30T17:00:06.906" v="23" actId="1076"/>
        <pc:sldMkLst>
          <pc:docMk/>
          <pc:sldMk cId="3123893118" sldId="307"/>
        </pc:sldMkLst>
        <pc:spChg chg="del">
          <ac:chgData name="Adam Byerly" userId="S::abyerly2@jh.edu::cf8c093e-6728-43e8-a7d0-4a104515bbbf" providerId="AD" clId="Web-{5E45AC82-27DB-84F6-652A-D6E965A332F2}" dt="2023-03-30T16:59:58.984" v="20"/>
          <ac:spMkLst>
            <pc:docMk/>
            <pc:sldMk cId="3123893118" sldId="307"/>
            <ac:spMk id="2" creationId="{A7066A61-437A-F3D2-494B-25D7EE24F6EC}"/>
          </ac:spMkLst>
        </pc:spChg>
        <pc:spChg chg="del">
          <ac:chgData name="Adam Byerly" userId="S::abyerly2@jh.edu::cf8c093e-6728-43e8-a7d0-4a104515bbbf" providerId="AD" clId="Web-{5E45AC82-27DB-84F6-652A-D6E965A332F2}" dt="2023-03-30T16:58:59.685" v="16"/>
          <ac:spMkLst>
            <pc:docMk/>
            <pc:sldMk cId="3123893118" sldId="307"/>
            <ac:spMk id="3" creationId="{12F0E9E4-FDD7-6D1C-5EAA-D1A14E9789BB}"/>
          </ac:spMkLst>
        </pc:spChg>
        <pc:spChg chg="add del mod">
          <ac:chgData name="Adam Byerly" userId="S::abyerly2@jh.edu::cf8c093e-6728-43e8-a7d0-4a104515bbbf" providerId="AD" clId="Web-{5E45AC82-27DB-84F6-652A-D6E965A332F2}" dt="2023-03-30T16:59:53.952" v="18"/>
          <ac:spMkLst>
            <pc:docMk/>
            <pc:sldMk cId="3123893118" sldId="307"/>
            <ac:spMk id="6" creationId="{A999AF61-9559-8FFB-9DC5-0D680167F975}"/>
          </ac:spMkLst>
        </pc:spChg>
        <pc:picChg chg="add del mod ord">
          <ac:chgData name="Adam Byerly" userId="S::abyerly2@jh.edu::cf8c093e-6728-43e8-a7d0-4a104515bbbf" providerId="AD" clId="Web-{5E45AC82-27DB-84F6-652A-D6E965A332F2}" dt="2023-03-30T16:59:03.169" v="17"/>
          <ac:picMkLst>
            <pc:docMk/>
            <pc:sldMk cId="3123893118" sldId="307"/>
            <ac:picMk id="4" creationId="{105C48FC-5BA6-942E-B5C4-4DD24863B4DC}"/>
          </ac:picMkLst>
        </pc:picChg>
        <pc:picChg chg="add mod ord">
          <ac:chgData name="Adam Byerly" userId="S::abyerly2@jh.edu::cf8c093e-6728-43e8-a7d0-4a104515bbbf" providerId="AD" clId="Web-{5E45AC82-27DB-84F6-652A-D6E965A332F2}" dt="2023-03-30T17:00:06.906" v="23" actId="1076"/>
          <ac:picMkLst>
            <pc:docMk/>
            <pc:sldMk cId="3123893118" sldId="307"/>
            <ac:picMk id="7" creationId="{9F9AA33E-2027-AC6E-F3C9-B161BA4CE254}"/>
          </ac:picMkLst>
        </pc:picChg>
      </pc:sldChg>
      <pc:sldChg chg="add del replId">
        <pc:chgData name="Adam Byerly" userId="S::abyerly2@jh.edu::cf8c093e-6728-43e8-a7d0-4a104515bbbf" providerId="AD" clId="Web-{5E45AC82-27DB-84F6-652A-D6E965A332F2}" dt="2023-03-30T17:01:58.237" v="42"/>
        <pc:sldMkLst>
          <pc:docMk/>
          <pc:sldMk cId="1156603207" sldId="308"/>
        </pc:sldMkLst>
      </pc:sldChg>
      <pc:sldChg chg="addSp delSp modSp new">
        <pc:chgData name="Adam Byerly" userId="S::abyerly2@jh.edu::cf8c093e-6728-43e8-a7d0-4a104515bbbf" providerId="AD" clId="Web-{5E45AC82-27DB-84F6-652A-D6E965A332F2}" dt="2023-03-30T17:01:16.330" v="29" actId="1076"/>
        <pc:sldMkLst>
          <pc:docMk/>
          <pc:sldMk cId="4037320780" sldId="309"/>
        </pc:sldMkLst>
        <pc:spChg chg="del">
          <ac:chgData name="Adam Byerly" userId="S::abyerly2@jh.edu::cf8c093e-6728-43e8-a7d0-4a104515bbbf" providerId="AD" clId="Web-{5E45AC82-27DB-84F6-652A-D6E965A332F2}" dt="2023-03-30T17:01:13.002" v="28"/>
          <ac:spMkLst>
            <pc:docMk/>
            <pc:sldMk cId="4037320780" sldId="309"/>
            <ac:spMk id="2" creationId="{42226AFD-E3CC-FDE3-ECBA-9E3B2FBB7ECD}"/>
          </ac:spMkLst>
        </pc:spChg>
        <pc:spChg chg="del">
          <ac:chgData name="Adam Byerly" userId="S::abyerly2@jh.edu::cf8c093e-6728-43e8-a7d0-4a104515bbbf" providerId="AD" clId="Web-{5E45AC82-27DB-84F6-652A-D6E965A332F2}" dt="2023-03-30T17:00:59.532" v="25"/>
          <ac:spMkLst>
            <pc:docMk/>
            <pc:sldMk cId="4037320780" sldId="309"/>
            <ac:spMk id="3" creationId="{6A7DB05C-2B44-A0FE-17E5-1985E73C8E05}"/>
          </ac:spMkLst>
        </pc:spChg>
        <pc:picChg chg="add mod ord">
          <ac:chgData name="Adam Byerly" userId="S::abyerly2@jh.edu::cf8c093e-6728-43e8-a7d0-4a104515bbbf" providerId="AD" clId="Web-{5E45AC82-27DB-84F6-652A-D6E965A332F2}" dt="2023-03-30T17:01:16.330" v="29" actId="1076"/>
          <ac:picMkLst>
            <pc:docMk/>
            <pc:sldMk cId="4037320780" sldId="309"/>
            <ac:picMk id="4" creationId="{A2BAC14C-C6B2-30CE-C700-29233901CE8F}"/>
          </ac:picMkLst>
        </pc:picChg>
      </pc:sldChg>
      <pc:sldChg chg="modSp add ord replId">
        <pc:chgData name="Adam Byerly" userId="S::abyerly2@jh.edu::cf8c093e-6728-43e8-a7d0-4a104515bbbf" providerId="AD" clId="Web-{5E45AC82-27DB-84F6-652A-D6E965A332F2}" dt="2023-03-30T17:01:40.221" v="41" actId="20577"/>
        <pc:sldMkLst>
          <pc:docMk/>
          <pc:sldMk cId="742692766" sldId="310"/>
        </pc:sldMkLst>
        <pc:spChg chg="mod">
          <ac:chgData name="Adam Byerly" userId="S::abyerly2@jh.edu::cf8c093e-6728-43e8-a7d0-4a104515bbbf" providerId="AD" clId="Web-{5E45AC82-27DB-84F6-652A-D6E965A332F2}" dt="2023-03-30T17:01:40.221" v="41" actId="20577"/>
          <ac:spMkLst>
            <pc:docMk/>
            <pc:sldMk cId="742692766" sldId="310"/>
            <ac:spMk id="2" creationId="{50B97EB7-CF43-2A91-F9B5-B7393CE1A053}"/>
          </ac:spMkLst>
        </pc:spChg>
      </pc:sldChg>
      <pc:sldChg chg="add del replId">
        <pc:chgData name="Adam Byerly" userId="S::abyerly2@jh.edu::cf8c093e-6728-43e8-a7d0-4a104515bbbf" providerId="AD" clId="Web-{5E45AC82-27DB-84F6-652A-D6E965A332F2}" dt="2023-03-30T17:01:25.674" v="31"/>
        <pc:sldMkLst>
          <pc:docMk/>
          <pc:sldMk cId="1337488449" sldId="310"/>
        </pc:sldMkLst>
      </pc:sldChg>
      <pc:sldChg chg="add ord replId">
        <pc:chgData name="Adam Byerly" userId="S::abyerly2@jh.edu::cf8c093e-6728-43e8-a7d0-4a104515bbbf" providerId="AD" clId="Web-{5E45AC82-27DB-84F6-652A-D6E965A332F2}" dt="2023-03-30T17:05:25.134" v="89"/>
        <pc:sldMkLst>
          <pc:docMk/>
          <pc:sldMk cId="3469595365" sldId="311"/>
        </pc:sldMkLst>
      </pc:sldChg>
      <pc:sldChg chg="modSp add ord replId">
        <pc:chgData name="Adam Byerly" userId="S::abyerly2@jh.edu::cf8c093e-6728-43e8-a7d0-4a104515bbbf" providerId="AD" clId="Web-{5E45AC82-27DB-84F6-652A-D6E965A332F2}" dt="2023-03-30T19:36:07.086" v="143" actId="20577"/>
        <pc:sldMkLst>
          <pc:docMk/>
          <pc:sldMk cId="1490751160" sldId="312"/>
        </pc:sldMkLst>
        <pc:spChg chg="mod">
          <ac:chgData name="Adam Byerly" userId="S::abyerly2@jh.edu::cf8c093e-6728-43e8-a7d0-4a104515bbbf" providerId="AD" clId="Web-{5E45AC82-27DB-84F6-652A-D6E965A332F2}" dt="2023-03-30T19:36:07.086" v="143" actId="20577"/>
          <ac:spMkLst>
            <pc:docMk/>
            <pc:sldMk cId="1490751160" sldId="312"/>
            <ac:spMk id="2" creationId="{50B97EB7-CF43-2A91-F9B5-B7393CE1A053}"/>
          </ac:spMkLst>
        </pc:spChg>
      </pc:sldChg>
      <pc:sldChg chg="modSp add ord replId">
        <pc:chgData name="Adam Byerly" userId="S::abyerly2@jh.edu::cf8c093e-6728-43e8-a7d0-4a104515bbbf" providerId="AD" clId="Web-{5E45AC82-27DB-84F6-652A-D6E965A332F2}" dt="2023-03-30T17:02:35.348" v="70" actId="20577"/>
        <pc:sldMkLst>
          <pc:docMk/>
          <pc:sldMk cId="4166247175" sldId="313"/>
        </pc:sldMkLst>
        <pc:spChg chg="mod">
          <ac:chgData name="Adam Byerly" userId="S::abyerly2@jh.edu::cf8c093e-6728-43e8-a7d0-4a104515bbbf" providerId="AD" clId="Web-{5E45AC82-27DB-84F6-652A-D6E965A332F2}" dt="2023-03-30T17:02:35.348" v="70" actId="20577"/>
          <ac:spMkLst>
            <pc:docMk/>
            <pc:sldMk cId="4166247175" sldId="313"/>
            <ac:spMk id="2" creationId="{50B97EB7-CF43-2A91-F9B5-B7393CE1A053}"/>
          </ac:spMkLst>
        </pc:spChg>
      </pc:sldChg>
      <pc:sldChg chg="modSp add replId">
        <pc:chgData name="Adam Byerly" userId="S::abyerly2@jh.edu::cf8c093e-6728-43e8-a7d0-4a104515bbbf" providerId="AD" clId="Web-{5E45AC82-27DB-84F6-652A-D6E965A332F2}" dt="2023-03-30T17:03:17.255" v="80" actId="20577"/>
        <pc:sldMkLst>
          <pc:docMk/>
          <pc:sldMk cId="2569691543" sldId="314"/>
        </pc:sldMkLst>
        <pc:spChg chg="mod">
          <ac:chgData name="Adam Byerly" userId="S::abyerly2@jh.edu::cf8c093e-6728-43e8-a7d0-4a104515bbbf" providerId="AD" clId="Web-{5E45AC82-27DB-84F6-652A-D6E965A332F2}" dt="2023-03-30T17:03:17.255" v="80" actId="20577"/>
          <ac:spMkLst>
            <pc:docMk/>
            <pc:sldMk cId="2569691543" sldId="314"/>
            <ac:spMk id="2" creationId="{50B97EB7-CF43-2A91-F9B5-B7393CE1A053}"/>
          </ac:spMkLst>
        </pc:spChg>
      </pc:sldChg>
      <pc:sldChg chg="new del">
        <pc:chgData name="Adam Byerly" userId="S::abyerly2@jh.edu::cf8c093e-6728-43e8-a7d0-4a104515bbbf" providerId="AD" clId="Web-{5E45AC82-27DB-84F6-652A-D6E965A332F2}" dt="2023-03-30T17:05:00.992" v="83"/>
        <pc:sldMkLst>
          <pc:docMk/>
          <pc:sldMk cId="1340198098" sldId="315"/>
        </pc:sldMkLst>
      </pc:sldChg>
      <pc:sldChg chg="addSp delSp modSp new del">
        <pc:chgData name="Adam Byerly" userId="S::abyerly2@jh.edu::cf8c093e-6728-43e8-a7d0-4a104515bbbf" providerId="AD" clId="Web-{5E45AC82-27DB-84F6-652A-D6E965A332F2}" dt="2023-03-30T17:06:10.276" v="98"/>
        <pc:sldMkLst>
          <pc:docMk/>
          <pc:sldMk cId="1584859640" sldId="315"/>
        </pc:sldMkLst>
        <pc:spChg chg="mod">
          <ac:chgData name="Adam Byerly" userId="S::abyerly2@jh.edu::cf8c093e-6728-43e8-a7d0-4a104515bbbf" providerId="AD" clId="Web-{5E45AC82-27DB-84F6-652A-D6E965A332F2}" dt="2023-03-30T17:05:35.634" v="91" actId="20577"/>
          <ac:spMkLst>
            <pc:docMk/>
            <pc:sldMk cId="1584859640" sldId="315"/>
            <ac:spMk id="2" creationId="{3846749B-E3F5-732F-F0AA-3CE4C63DCDB0}"/>
          </ac:spMkLst>
        </pc:spChg>
        <pc:spChg chg="del">
          <ac:chgData name="Adam Byerly" userId="S::abyerly2@jh.edu::cf8c093e-6728-43e8-a7d0-4a104515bbbf" providerId="AD" clId="Web-{5E45AC82-27DB-84F6-652A-D6E965A332F2}" dt="2023-03-30T17:05:18.665" v="87"/>
          <ac:spMkLst>
            <pc:docMk/>
            <pc:sldMk cId="1584859640" sldId="315"/>
            <ac:spMk id="3" creationId="{317AC69B-3322-9402-1925-A17633045CE2}"/>
          </ac:spMkLst>
        </pc:spChg>
        <pc:spChg chg="add del mod">
          <ac:chgData name="Adam Byerly" userId="S::abyerly2@jh.edu::cf8c093e-6728-43e8-a7d0-4a104515bbbf" providerId="AD" clId="Web-{5E45AC82-27DB-84F6-652A-D6E965A332F2}" dt="2023-03-30T17:05:40.650" v="93"/>
          <ac:spMkLst>
            <pc:docMk/>
            <pc:sldMk cId="1584859640" sldId="315"/>
            <ac:spMk id="6" creationId="{C0DB75F3-E488-74DD-398F-8E0BE838BE24}"/>
          </ac:spMkLst>
        </pc:spChg>
        <pc:picChg chg="add del mod ord">
          <ac:chgData name="Adam Byerly" userId="S::abyerly2@jh.edu::cf8c093e-6728-43e8-a7d0-4a104515bbbf" providerId="AD" clId="Web-{5E45AC82-27DB-84F6-652A-D6E965A332F2}" dt="2023-03-30T17:05:40.025" v="92"/>
          <ac:picMkLst>
            <pc:docMk/>
            <pc:sldMk cId="1584859640" sldId="315"/>
            <ac:picMk id="4" creationId="{9A9E7699-4A99-973F-DCE5-9B13D13599EE}"/>
          </ac:picMkLst>
        </pc:picChg>
        <pc:picChg chg="add mod ord">
          <ac:chgData name="Adam Byerly" userId="S::abyerly2@jh.edu::cf8c093e-6728-43e8-a7d0-4a104515bbbf" providerId="AD" clId="Web-{5E45AC82-27DB-84F6-652A-D6E965A332F2}" dt="2023-03-30T17:06:07.573" v="97" actId="14100"/>
          <ac:picMkLst>
            <pc:docMk/>
            <pc:sldMk cId="1584859640" sldId="315"/>
            <ac:picMk id="7" creationId="{4C727800-D595-D8F3-A2D5-F9BDE3EABF0F}"/>
          </ac:picMkLst>
        </pc:picChg>
      </pc:sldChg>
      <pc:sldChg chg="add replId">
        <pc:chgData name="Adam Byerly" userId="S::abyerly2@jh.edu::cf8c093e-6728-43e8-a7d0-4a104515bbbf" providerId="AD" clId="Web-{5E45AC82-27DB-84F6-652A-D6E965A332F2}" dt="2023-03-30T17:05:23.603" v="88"/>
        <pc:sldMkLst>
          <pc:docMk/>
          <pc:sldMk cId="1658281147" sldId="316"/>
        </pc:sldMkLst>
      </pc:sldChg>
      <pc:sldChg chg="add replId">
        <pc:chgData name="Adam Byerly" userId="S::abyerly2@jh.edu::cf8c093e-6728-43e8-a7d0-4a104515bbbf" providerId="AD" clId="Web-{5E45AC82-27DB-84F6-652A-D6E965A332F2}" dt="2023-03-30T17:06:00.588" v="95"/>
        <pc:sldMkLst>
          <pc:docMk/>
          <pc:sldMk cId="2992403190" sldId="317"/>
        </pc:sldMkLst>
      </pc:sldChg>
      <pc:sldChg chg="modSp new">
        <pc:chgData name="Adam Byerly" userId="S::abyerly2@jh.edu::cf8c093e-6728-43e8-a7d0-4a104515bbbf" providerId="AD" clId="Web-{5E45AC82-27DB-84F6-652A-D6E965A332F2}" dt="2023-03-30T19:35:52.524" v="132" actId="20577"/>
        <pc:sldMkLst>
          <pc:docMk/>
          <pc:sldMk cId="1954405330" sldId="318"/>
        </pc:sldMkLst>
        <pc:spChg chg="mod">
          <ac:chgData name="Adam Byerly" userId="S::abyerly2@jh.edu::cf8c093e-6728-43e8-a7d0-4a104515bbbf" providerId="AD" clId="Web-{5E45AC82-27DB-84F6-652A-D6E965A332F2}" dt="2023-03-30T17:07:38.247" v="128" actId="20577"/>
          <ac:spMkLst>
            <pc:docMk/>
            <pc:sldMk cId="1954405330" sldId="318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5E45AC82-27DB-84F6-652A-D6E965A332F2}" dt="2023-03-30T19:35:52.524" v="132" actId="20577"/>
          <ac:spMkLst>
            <pc:docMk/>
            <pc:sldMk cId="1954405330" sldId="318"/>
            <ac:spMk id="3" creationId="{0C0735F2-200F-038C-2996-68368A083FC0}"/>
          </ac:spMkLst>
        </pc:spChg>
      </pc:sldChg>
    </pc:docChg>
  </pc:docChgLst>
  <pc:docChgLst>
    <pc:chgData name="Adam Byerly" userId="S::abyerly2@jh.edu::cf8c093e-6728-43e8-a7d0-4a104515bbbf" providerId="AD" clId="Web-{31287907-7907-F917-46E4-BE817DC689FC}"/>
    <pc:docChg chg="addSld delSld modSld sldOrd">
      <pc:chgData name="Adam Byerly" userId="S::abyerly2@jh.edu::cf8c093e-6728-43e8-a7d0-4a104515bbbf" providerId="AD" clId="Web-{31287907-7907-F917-46E4-BE817DC689FC}" dt="2023-03-30T19:55:08.052" v="71" actId="20577"/>
      <pc:docMkLst>
        <pc:docMk/>
      </pc:docMkLst>
      <pc:sldChg chg="ord">
        <pc:chgData name="Adam Byerly" userId="S::abyerly2@jh.edu::cf8c093e-6728-43e8-a7d0-4a104515bbbf" providerId="AD" clId="Web-{31287907-7907-F917-46E4-BE817DC689FC}" dt="2023-03-30T19:54:30.926" v="42"/>
        <pc:sldMkLst>
          <pc:docMk/>
          <pc:sldMk cId="3123893118" sldId="307"/>
        </pc:sldMkLst>
      </pc:sldChg>
      <pc:sldChg chg="ord">
        <pc:chgData name="Adam Byerly" userId="S::abyerly2@jh.edu::cf8c093e-6728-43e8-a7d0-4a104515bbbf" providerId="AD" clId="Web-{31287907-7907-F917-46E4-BE817DC689FC}" dt="2023-03-30T19:54:30.926" v="41"/>
        <pc:sldMkLst>
          <pc:docMk/>
          <pc:sldMk cId="4037320780" sldId="309"/>
        </pc:sldMkLst>
      </pc:sldChg>
      <pc:sldChg chg="ord">
        <pc:chgData name="Adam Byerly" userId="S::abyerly2@jh.edu::cf8c093e-6728-43e8-a7d0-4a104515bbbf" providerId="AD" clId="Web-{31287907-7907-F917-46E4-BE817DC689FC}" dt="2023-03-30T19:54:30.926" v="43"/>
        <pc:sldMkLst>
          <pc:docMk/>
          <pc:sldMk cId="742692766" sldId="310"/>
        </pc:sldMkLst>
      </pc:sldChg>
      <pc:sldChg chg="del">
        <pc:chgData name="Adam Byerly" userId="S::abyerly2@jh.edu::cf8c093e-6728-43e8-a7d0-4a104515bbbf" providerId="AD" clId="Web-{31287907-7907-F917-46E4-BE817DC689FC}" dt="2023-03-30T19:53:07.361" v="33"/>
        <pc:sldMkLst>
          <pc:docMk/>
          <pc:sldMk cId="3469595365" sldId="311"/>
        </pc:sldMkLst>
      </pc:sldChg>
      <pc:sldChg chg="del">
        <pc:chgData name="Adam Byerly" userId="S::abyerly2@jh.edu::cf8c093e-6728-43e8-a7d0-4a104515bbbf" providerId="AD" clId="Web-{31287907-7907-F917-46E4-BE817DC689FC}" dt="2023-03-30T19:52:16.484" v="24"/>
        <pc:sldMkLst>
          <pc:docMk/>
          <pc:sldMk cId="1490751160" sldId="312"/>
        </pc:sldMkLst>
      </pc:sldChg>
      <pc:sldChg chg="del">
        <pc:chgData name="Adam Byerly" userId="S::abyerly2@jh.edu::cf8c093e-6728-43e8-a7d0-4a104515bbbf" providerId="AD" clId="Web-{31287907-7907-F917-46E4-BE817DC689FC}" dt="2023-03-30T19:52:21.047" v="28"/>
        <pc:sldMkLst>
          <pc:docMk/>
          <pc:sldMk cId="4166247175" sldId="313"/>
        </pc:sldMkLst>
      </pc:sldChg>
      <pc:sldChg chg="del">
        <pc:chgData name="Adam Byerly" userId="S::abyerly2@jh.edu::cf8c093e-6728-43e8-a7d0-4a104515bbbf" providerId="AD" clId="Web-{31287907-7907-F917-46E4-BE817DC689FC}" dt="2023-03-30T19:47:40.086" v="0"/>
        <pc:sldMkLst>
          <pc:docMk/>
          <pc:sldMk cId="2569691543" sldId="314"/>
        </pc:sldMkLst>
      </pc:sldChg>
      <pc:sldChg chg="modSp add ord replId">
        <pc:chgData name="Adam Byerly" userId="S::abyerly2@jh.edu::cf8c093e-6728-43e8-a7d0-4a104515bbbf" providerId="AD" clId="Web-{31287907-7907-F917-46E4-BE817DC689FC}" dt="2023-03-30T19:52:46.438" v="32" actId="20577"/>
        <pc:sldMkLst>
          <pc:docMk/>
          <pc:sldMk cId="2448261707" sldId="319"/>
        </pc:sldMkLst>
        <pc:spChg chg="mod">
          <ac:chgData name="Adam Byerly" userId="S::abyerly2@jh.edu::cf8c093e-6728-43e8-a7d0-4a104515bbbf" providerId="AD" clId="Web-{31287907-7907-F917-46E4-BE817DC689FC}" dt="2023-03-30T19:52:46.438" v="32" actId="20577"/>
          <ac:spMkLst>
            <pc:docMk/>
            <pc:sldMk cId="2448261707" sldId="319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31287907-7907-F917-46E4-BE817DC689FC}" dt="2023-03-30T19:52:08.687" v="17" actId="20577"/>
          <ac:spMkLst>
            <pc:docMk/>
            <pc:sldMk cId="2448261707" sldId="319"/>
            <ac:spMk id="3" creationId="{0C0735F2-200F-038C-2996-68368A083FC0}"/>
          </ac:spMkLst>
        </pc:spChg>
      </pc:sldChg>
      <pc:sldChg chg="modSp add replId">
        <pc:chgData name="Adam Byerly" userId="S::abyerly2@jh.edu::cf8c093e-6728-43e8-a7d0-4a104515bbbf" providerId="AD" clId="Web-{31287907-7907-F917-46E4-BE817DC689FC}" dt="2023-03-30T19:52:13.578" v="23" actId="20577"/>
        <pc:sldMkLst>
          <pc:docMk/>
          <pc:sldMk cId="522859134" sldId="320"/>
        </pc:sldMkLst>
        <pc:spChg chg="mod">
          <ac:chgData name="Adam Byerly" userId="S::abyerly2@jh.edu::cf8c093e-6728-43e8-a7d0-4a104515bbbf" providerId="AD" clId="Web-{31287907-7907-F917-46E4-BE817DC689FC}" dt="2023-03-30T19:52:13.578" v="23" actId="20577"/>
          <ac:spMkLst>
            <pc:docMk/>
            <pc:sldMk cId="522859134" sldId="320"/>
            <ac:spMk id="2" creationId="{642BAF05-7097-6283-5EEE-0EB9161A8D40}"/>
          </ac:spMkLst>
        </pc:spChg>
      </pc:sldChg>
      <pc:sldChg chg="modSp add replId">
        <pc:chgData name="Adam Byerly" userId="S::abyerly2@jh.edu::cf8c093e-6728-43e8-a7d0-4a104515bbbf" providerId="AD" clId="Web-{31287907-7907-F917-46E4-BE817DC689FC}" dt="2023-03-30T19:52:19.406" v="27" actId="20577"/>
        <pc:sldMkLst>
          <pc:docMk/>
          <pc:sldMk cId="3578279461" sldId="321"/>
        </pc:sldMkLst>
        <pc:spChg chg="mod">
          <ac:chgData name="Adam Byerly" userId="S::abyerly2@jh.edu::cf8c093e-6728-43e8-a7d0-4a104515bbbf" providerId="AD" clId="Web-{31287907-7907-F917-46E4-BE817DC689FC}" dt="2023-03-30T19:52:19.406" v="27" actId="20577"/>
          <ac:spMkLst>
            <pc:docMk/>
            <pc:sldMk cId="3578279461" sldId="321"/>
            <ac:spMk id="2" creationId="{642BAF05-7097-6283-5EEE-0EB9161A8D40}"/>
          </ac:spMkLst>
        </pc:spChg>
      </pc:sldChg>
      <pc:sldChg chg="modSp add ord replId">
        <pc:chgData name="Adam Byerly" userId="S::abyerly2@jh.edu::cf8c093e-6728-43e8-a7d0-4a104515bbbf" providerId="AD" clId="Web-{31287907-7907-F917-46E4-BE817DC689FC}" dt="2023-03-30T19:53:58.643" v="37" actId="20577"/>
        <pc:sldMkLst>
          <pc:docMk/>
          <pc:sldMk cId="3549536096" sldId="322"/>
        </pc:sldMkLst>
        <pc:spChg chg="mod">
          <ac:chgData name="Adam Byerly" userId="S::abyerly2@jh.edu::cf8c093e-6728-43e8-a7d0-4a104515bbbf" providerId="AD" clId="Web-{31287907-7907-F917-46E4-BE817DC689FC}" dt="2023-03-30T19:53:58.643" v="37" actId="20577"/>
          <ac:spMkLst>
            <pc:docMk/>
            <pc:sldMk cId="3549536096" sldId="322"/>
            <ac:spMk id="2" creationId="{642BAF05-7097-6283-5EEE-0EB9161A8D40}"/>
          </ac:spMkLst>
        </pc:spChg>
      </pc:sldChg>
      <pc:sldChg chg="modSp add ord replId">
        <pc:chgData name="Adam Byerly" userId="S::abyerly2@jh.edu::cf8c093e-6728-43e8-a7d0-4a104515bbbf" providerId="AD" clId="Web-{31287907-7907-F917-46E4-BE817DC689FC}" dt="2023-03-30T19:55:08.052" v="71" actId="20577"/>
        <pc:sldMkLst>
          <pc:docMk/>
          <pc:sldMk cId="213782061" sldId="323"/>
        </pc:sldMkLst>
        <pc:spChg chg="mod">
          <ac:chgData name="Adam Byerly" userId="S::abyerly2@jh.edu::cf8c093e-6728-43e8-a7d0-4a104515bbbf" providerId="AD" clId="Web-{31287907-7907-F917-46E4-BE817DC689FC}" dt="2023-03-30T19:55:08.052" v="71" actId="20577"/>
          <ac:spMkLst>
            <pc:docMk/>
            <pc:sldMk cId="213782061" sldId="323"/>
            <ac:spMk id="2" creationId="{642BAF05-7097-6283-5EEE-0EB9161A8D40}"/>
          </ac:spMkLst>
        </pc:spChg>
      </pc:sldChg>
    </pc:docChg>
  </pc:docChgLst>
  <pc:docChgLst>
    <pc:chgData name="Daniel Khashabi" userId="S::dkhasha1@jh.edu::62390808-c838-45e6-be59-d6fd0d208bc8" providerId="AD" clId="Web-{E2E32D6F-4BE7-4E2E-90AE-02F3CA27119C}"/>
    <pc:docChg chg="modSld">
      <pc:chgData name="Daniel Khashabi" userId="S::dkhasha1@jh.edu::62390808-c838-45e6-be59-d6fd0d208bc8" providerId="AD" clId="Web-{E2E32D6F-4BE7-4E2E-90AE-02F3CA27119C}" dt="2023-02-08T03:27:02.729" v="5" actId="20577"/>
      <pc:docMkLst>
        <pc:docMk/>
      </pc:docMkLst>
      <pc:sldChg chg="modSp">
        <pc:chgData name="Daniel Khashabi" userId="S::dkhasha1@jh.edu::62390808-c838-45e6-be59-d6fd0d208bc8" providerId="AD" clId="Web-{E2E32D6F-4BE7-4E2E-90AE-02F3CA27119C}" dt="2023-02-08T03:27:02.729" v="5" actId="20577"/>
        <pc:sldMkLst>
          <pc:docMk/>
          <pc:sldMk cId="2458244337" sldId="300"/>
        </pc:sldMkLst>
        <pc:spChg chg="mod">
          <ac:chgData name="Daniel Khashabi" userId="S::dkhasha1@jh.edu::62390808-c838-45e6-be59-d6fd0d208bc8" providerId="AD" clId="Web-{E2E32D6F-4BE7-4E2E-90AE-02F3CA27119C}" dt="2023-02-08T03:27:02.729" v="5" actId="20577"/>
          <ac:spMkLst>
            <pc:docMk/>
            <pc:sldMk cId="2458244337" sldId="300"/>
            <ac:spMk id="2" creationId="{FD3E2ECF-073E-E04B-C660-2FC94FB7E69D}"/>
          </ac:spMkLst>
        </pc:spChg>
      </pc:sldChg>
    </pc:docChg>
  </pc:docChgLst>
  <pc:docChgLst>
    <pc:chgData name="Daniel Khashabi" userId="S::dkhasha1@jh.edu::62390808-c838-45e6-be59-d6fd0d208bc8" providerId="AD" clId="Web-{6B7DD6F7-C9B2-7411-2ADA-E09F2F43B37F}"/>
    <pc:docChg chg="addSld modSld sldOrd">
      <pc:chgData name="Daniel Khashabi" userId="S::dkhasha1@jh.edu::62390808-c838-45e6-be59-d6fd0d208bc8" providerId="AD" clId="Web-{6B7DD6F7-C9B2-7411-2ADA-E09F2F43B37F}" dt="2023-04-06T14:18:44.052" v="253" actId="20577"/>
      <pc:docMkLst>
        <pc:docMk/>
      </pc:docMkLst>
      <pc:sldChg chg="modSp new ord">
        <pc:chgData name="Daniel Khashabi" userId="S::dkhasha1@jh.edu::62390808-c838-45e6-be59-d6fd0d208bc8" providerId="AD" clId="Web-{6B7DD6F7-C9B2-7411-2ADA-E09F2F43B37F}" dt="2023-04-06T14:18:44.052" v="253" actId="20577"/>
        <pc:sldMkLst>
          <pc:docMk/>
          <pc:sldMk cId="2749051461" sldId="358"/>
        </pc:sldMkLst>
        <pc:spChg chg="mod">
          <ac:chgData name="Daniel Khashabi" userId="S::dkhasha1@jh.edu::62390808-c838-45e6-be59-d6fd0d208bc8" providerId="AD" clId="Web-{6B7DD6F7-C9B2-7411-2ADA-E09F2F43B37F}" dt="2023-04-06T14:12:53.604" v="12" actId="20577"/>
          <ac:spMkLst>
            <pc:docMk/>
            <pc:sldMk cId="2749051461" sldId="358"/>
            <ac:spMk id="2" creationId="{571037A2-533C-6403-2826-1DFAA65D57E0}"/>
          </ac:spMkLst>
        </pc:spChg>
        <pc:spChg chg="mod">
          <ac:chgData name="Daniel Khashabi" userId="S::dkhasha1@jh.edu::62390808-c838-45e6-be59-d6fd0d208bc8" providerId="AD" clId="Web-{6B7DD6F7-C9B2-7411-2ADA-E09F2F43B37F}" dt="2023-04-06T14:18:44.052" v="253" actId="20577"/>
          <ac:spMkLst>
            <pc:docMk/>
            <pc:sldMk cId="2749051461" sldId="358"/>
            <ac:spMk id="3" creationId="{DE8FB205-584E-E0DB-8456-D2C3B3CCCD36}"/>
          </ac:spMkLst>
        </pc:spChg>
      </pc:sldChg>
    </pc:docChg>
  </pc:docChgLst>
  <pc:docChgLst>
    <pc:chgData name="Adam Byerly" userId="S::abyerly2@jh.edu::cf8c093e-6728-43e8-a7d0-4a104515bbbf" providerId="AD" clId="Web-{2092A720-857E-BD28-1925-17EFEC17A9FF}"/>
    <pc:docChg chg="addSld delSld modSld sldOrd">
      <pc:chgData name="Adam Byerly" userId="S::abyerly2@jh.edu::cf8c093e-6728-43e8-a7d0-4a104515bbbf" providerId="AD" clId="Web-{2092A720-857E-BD28-1925-17EFEC17A9FF}" dt="2023-04-06T15:04:54.452" v="455" actId="20577"/>
      <pc:docMkLst>
        <pc:docMk/>
      </pc:docMkLst>
      <pc:sldChg chg="mod modShow">
        <pc:chgData name="Adam Byerly" userId="S::abyerly2@jh.edu::cf8c093e-6728-43e8-a7d0-4a104515bbbf" providerId="AD" clId="Web-{2092A720-857E-BD28-1925-17EFEC17A9FF}" dt="2023-04-06T14:20:09.159" v="80"/>
        <pc:sldMkLst>
          <pc:docMk/>
          <pc:sldMk cId="3739550142" sldId="303"/>
        </pc:sldMkLst>
      </pc:sldChg>
      <pc:sldChg chg="modSp">
        <pc:chgData name="Adam Byerly" userId="S::abyerly2@jh.edu::cf8c093e-6728-43e8-a7d0-4a104515bbbf" providerId="AD" clId="Web-{2092A720-857E-BD28-1925-17EFEC17A9FF}" dt="2023-04-06T14:40:29.474" v="257" actId="20577"/>
        <pc:sldMkLst>
          <pc:docMk/>
          <pc:sldMk cId="742692766" sldId="310"/>
        </pc:sldMkLst>
        <pc:spChg chg="mod">
          <ac:chgData name="Adam Byerly" userId="S::abyerly2@jh.edu::cf8c093e-6728-43e8-a7d0-4a104515bbbf" providerId="AD" clId="Web-{2092A720-857E-BD28-1925-17EFEC17A9FF}" dt="2023-04-06T14:40:29.474" v="257" actId="20577"/>
          <ac:spMkLst>
            <pc:docMk/>
            <pc:sldMk cId="742692766" sldId="310"/>
            <ac:spMk id="2" creationId="{50B97EB7-CF43-2A91-F9B5-B7393CE1A053}"/>
          </ac:spMkLst>
        </pc:spChg>
      </pc:sldChg>
      <pc:sldChg chg="addSp modSp">
        <pc:chgData name="Adam Byerly" userId="S::abyerly2@jh.edu::cf8c093e-6728-43e8-a7d0-4a104515bbbf" providerId="AD" clId="Web-{2092A720-857E-BD28-1925-17EFEC17A9FF}" dt="2023-04-06T14:43:46.323" v="331" actId="20577"/>
        <pc:sldMkLst>
          <pc:docMk/>
          <pc:sldMk cId="2992403190" sldId="317"/>
        </pc:sldMkLst>
        <pc:spChg chg="add mod">
          <ac:chgData name="Adam Byerly" userId="S::abyerly2@jh.edu::cf8c093e-6728-43e8-a7d0-4a104515bbbf" providerId="AD" clId="Web-{2092A720-857E-BD28-1925-17EFEC17A9FF}" dt="2023-04-06T14:43:46.323" v="331" actId="20577"/>
          <ac:spMkLst>
            <pc:docMk/>
            <pc:sldMk cId="2992403190" sldId="317"/>
            <ac:spMk id="5" creationId="{1F4B34DE-070C-6C50-87D5-EE19CE0ED780}"/>
          </ac:spMkLst>
        </pc:spChg>
        <pc:picChg chg="mod modCrop">
          <ac:chgData name="Adam Byerly" userId="S::abyerly2@jh.edu::cf8c093e-6728-43e8-a7d0-4a104515bbbf" providerId="AD" clId="Web-{2092A720-857E-BD28-1925-17EFEC17A9FF}" dt="2023-04-06T14:41:55.836" v="270"/>
          <ac:picMkLst>
            <pc:docMk/>
            <pc:sldMk cId="2992403190" sldId="317"/>
            <ac:picMk id="7" creationId="{4C727800-D595-D8F3-A2D5-F9BDE3EABF0F}"/>
          </ac:picMkLst>
        </pc:picChg>
      </pc:sldChg>
      <pc:sldChg chg="modSp">
        <pc:chgData name="Adam Byerly" userId="S::abyerly2@jh.edu::cf8c093e-6728-43e8-a7d0-4a104515bbbf" providerId="AD" clId="Web-{2092A720-857E-BD28-1925-17EFEC17A9FF}" dt="2023-04-06T15:04:54.452" v="455" actId="20577"/>
        <pc:sldMkLst>
          <pc:docMk/>
          <pc:sldMk cId="1954405330" sldId="318"/>
        </pc:sldMkLst>
        <pc:spChg chg="mod">
          <ac:chgData name="Adam Byerly" userId="S::abyerly2@jh.edu::cf8c093e-6728-43e8-a7d0-4a104515bbbf" providerId="AD" clId="Web-{2092A720-857E-BD28-1925-17EFEC17A9FF}" dt="2023-04-06T15:04:54.452" v="455" actId="20577"/>
          <ac:spMkLst>
            <pc:docMk/>
            <pc:sldMk cId="1954405330" sldId="318"/>
            <ac:spMk id="3" creationId="{0C0735F2-200F-038C-2996-68368A083FC0}"/>
          </ac:spMkLst>
        </pc:spChg>
      </pc:sldChg>
      <pc:sldChg chg="del">
        <pc:chgData name="Adam Byerly" userId="S::abyerly2@jh.edu::cf8c093e-6728-43e8-a7d0-4a104515bbbf" providerId="AD" clId="Web-{2092A720-857E-BD28-1925-17EFEC17A9FF}" dt="2023-04-06T14:55:31.859" v="408"/>
        <pc:sldMkLst>
          <pc:docMk/>
          <pc:sldMk cId="2448261707" sldId="319"/>
        </pc:sldMkLst>
      </pc:sldChg>
      <pc:sldChg chg="del">
        <pc:chgData name="Adam Byerly" userId="S::abyerly2@jh.edu::cf8c093e-6728-43e8-a7d0-4a104515bbbf" providerId="AD" clId="Web-{2092A720-857E-BD28-1925-17EFEC17A9FF}" dt="2023-04-06T14:55:31.859" v="407"/>
        <pc:sldMkLst>
          <pc:docMk/>
          <pc:sldMk cId="3094934197" sldId="331"/>
        </pc:sldMkLst>
      </pc:sldChg>
      <pc:sldChg chg="del">
        <pc:chgData name="Adam Byerly" userId="S::abyerly2@jh.edu::cf8c093e-6728-43e8-a7d0-4a104515bbbf" providerId="AD" clId="Web-{2092A720-857E-BD28-1925-17EFEC17A9FF}" dt="2023-04-06T14:55:31.859" v="406"/>
        <pc:sldMkLst>
          <pc:docMk/>
          <pc:sldMk cId="480445087" sldId="333"/>
        </pc:sldMkLst>
      </pc:sldChg>
      <pc:sldChg chg="del">
        <pc:chgData name="Adam Byerly" userId="S::abyerly2@jh.edu::cf8c093e-6728-43e8-a7d0-4a104515bbbf" providerId="AD" clId="Web-{2092A720-857E-BD28-1925-17EFEC17A9FF}" dt="2023-04-06T14:55:31.859" v="405"/>
        <pc:sldMkLst>
          <pc:docMk/>
          <pc:sldMk cId="3767771428" sldId="334"/>
        </pc:sldMkLst>
      </pc:sldChg>
      <pc:sldChg chg="del">
        <pc:chgData name="Adam Byerly" userId="S::abyerly2@jh.edu::cf8c093e-6728-43e8-a7d0-4a104515bbbf" providerId="AD" clId="Web-{2092A720-857E-BD28-1925-17EFEC17A9FF}" dt="2023-04-06T14:55:31.859" v="404"/>
        <pc:sldMkLst>
          <pc:docMk/>
          <pc:sldMk cId="106091075" sldId="335"/>
        </pc:sldMkLst>
      </pc:sldChg>
      <pc:sldChg chg="del">
        <pc:chgData name="Adam Byerly" userId="S::abyerly2@jh.edu::cf8c093e-6728-43e8-a7d0-4a104515bbbf" providerId="AD" clId="Web-{2092A720-857E-BD28-1925-17EFEC17A9FF}" dt="2023-04-06T14:23:24.993" v="88"/>
        <pc:sldMkLst>
          <pc:docMk/>
          <pc:sldMk cId="3398680813" sldId="342"/>
        </pc:sldMkLst>
      </pc:sldChg>
      <pc:sldChg chg="modSp">
        <pc:chgData name="Adam Byerly" userId="S::abyerly2@jh.edu::cf8c093e-6728-43e8-a7d0-4a104515bbbf" providerId="AD" clId="Web-{2092A720-857E-BD28-1925-17EFEC17A9FF}" dt="2023-04-06T15:01:39.556" v="435" actId="20577"/>
        <pc:sldMkLst>
          <pc:docMk/>
          <pc:sldMk cId="475873553" sldId="344"/>
        </pc:sldMkLst>
        <pc:spChg chg="mod">
          <ac:chgData name="Adam Byerly" userId="S::abyerly2@jh.edu::cf8c093e-6728-43e8-a7d0-4a104515bbbf" providerId="AD" clId="Web-{2092A720-857E-BD28-1925-17EFEC17A9FF}" dt="2023-04-06T15:01:39.556" v="435" actId="20577"/>
          <ac:spMkLst>
            <pc:docMk/>
            <pc:sldMk cId="475873553" sldId="344"/>
            <ac:spMk id="3" creationId="{F7BF286E-8C8B-7F5E-442C-A08307BDA48F}"/>
          </ac:spMkLst>
        </pc:spChg>
      </pc:sldChg>
      <pc:sldChg chg="addSp modSp">
        <pc:chgData name="Adam Byerly" userId="S::abyerly2@jh.edu::cf8c093e-6728-43e8-a7d0-4a104515bbbf" providerId="AD" clId="Web-{2092A720-857E-BD28-1925-17EFEC17A9FF}" dt="2023-04-06T14:33:43.447" v="208" actId="20577"/>
        <pc:sldMkLst>
          <pc:docMk/>
          <pc:sldMk cId="724772709" sldId="347"/>
        </pc:sldMkLst>
        <pc:spChg chg="mod">
          <ac:chgData name="Adam Byerly" userId="S::abyerly2@jh.edu::cf8c093e-6728-43e8-a7d0-4a104515bbbf" providerId="AD" clId="Web-{2092A720-857E-BD28-1925-17EFEC17A9FF}" dt="2023-04-06T14:31:44.178" v="147" actId="20577"/>
          <ac:spMkLst>
            <pc:docMk/>
            <pc:sldMk cId="724772709" sldId="347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2092A720-857E-BD28-1925-17EFEC17A9FF}" dt="2023-04-06T14:33:43.447" v="208" actId="20577"/>
          <ac:spMkLst>
            <pc:docMk/>
            <pc:sldMk cId="724772709" sldId="347"/>
            <ac:spMk id="3" creationId="{0C0735F2-200F-038C-2996-68368A083FC0}"/>
          </ac:spMkLst>
        </pc:spChg>
        <pc:picChg chg="add mod">
          <ac:chgData name="Adam Byerly" userId="S::abyerly2@jh.edu::cf8c093e-6728-43e8-a7d0-4a104515bbbf" providerId="AD" clId="Web-{2092A720-857E-BD28-1925-17EFEC17A9FF}" dt="2023-04-06T14:32:15.429" v="159" actId="1076"/>
          <ac:picMkLst>
            <pc:docMk/>
            <pc:sldMk cId="724772709" sldId="347"/>
            <ac:picMk id="5" creationId="{FF4E2113-AC9E-5160-0933-5506986FAB8A}"/>
          </ac:picMkLst>
        </pc:picChg>
      </pc:sldChg>
      <pc:sldChg chg="addSp modSp">
        <pc:chgData name="Adam Byerly" userId="S::abyerly2@jh.edu::cf8c093e-6728-43e8-a7d0-4a104515bbbf" providerId="AD" clId="Web-{2092A720-857E-BD28-1925-17EFEC17A9FF}" dt="2023-04-06T14:40:57.428" v="267"/>
        <pc:sldMkLst>
          <pc:docMk/>
          <pc:sldMk cId="3094787284" sldId="348"/>
        </pc:sldMkLst>
        <pc:spChg chg="mod">
          <ac:chgData name="Adam Byerly" userId="S::abyerly2@jh.edu::cf8c093e-6728-43e8-a7d0-4a104515bbbf" providerId="AD" clId="Web-{2092A720-857E-BD28-1925-17EFEC17A9FF}" dt="2023-04-06T14:40:51.569" v="266" actId="20577"/>
          <ac:spMkLst>
            <pc:docMk/>
            <pc:sldMk cId="3094787284" sldId="348"/>
            <ac:spMk id="3" creationId="{0C0735F2-200F-038C-2996-68368A083FC0}"/>
          </ac:spMkLst>
        </pc:spChg>
        <pc:picChg chg="add">
          <ac:chgData name="Adam Byerly" userId="S::abyerly2@jh.edu::cf8c093e-6728-43e8-a7d0-4a104515bbbf" providerId="AD" clId="Web-{2092A720-857E-BD28-1925-17EFEC17A9FF}" dt="2023-04-06T14:40:57.428" v="267"/>
          <ac:picMkLst>
            <pc:docMk/>
            <pc:sldMk cId="3094787284" sldId="348"/>
            <ac:picMk id="5" creationId="{F0CDEA60-C4BC-7DE2-8E19-CD43EE8C456E}"/>
          </ac:picMkLst>
        </pc:picChg>
      </pc:sldChg>
      <pc:sldChg chg="del">
        <pc:chgData name="Adam Byerly" userId="S::abyerly2@jh.edu::cf8c093e-6728-43e8-a7d0-4a104515bbbf" providerId="AD" clId="Web-{2092A720-857E-BD28-1925-17EFEC17A9FF}" dt="2023-04-06T14:16:24.341" v="55"/>
        <pc:sldMkLst>
          <pc:docMk/>
          <pc:sldMk cId="2550070947" sldId="349"/>
        </pc:sldMkLst>
      </pc:sldChg>
      <pc:sldChg chg="del">
        <pc:chgData name="Adam Byerly" userId="S::abyerly2@jh.edu::cf8c093e-6728-43e8-a7d0-4a104515bbbf" providerId="AD" clId="Web-{2092A720-857E-BD28-1925-17EFEC17A9FF}" dt="2023-04-06T14:28:54.986" v="97"/>
        <pc:sldMkLst>
          <pc:docMk/>
          <pc:sldMk cId="3851939138" sldId="350"/>
        </pc:sldMkLst>
      </pc:sldChg>
      <pc:sldChg chg="del">
        <pc:chgData name="Adam Byerly" userId="S::abyerly2@jh.edu::cf8c093e-6728-43e8-a7d0-4a104515bbbf" providerId="AD" clId="Web-{2092A720-857E-BD28-1925-17EFEC17A9FF}" dt="2023-04-06T14:28:53.439" v="96"/>
        <pc:sldMkLst>
          <pc:docMk/>
          <pc:sldMk cId="3358676645" sldId="351"/>
        </pc:sldMkLst>
      </pc:sldChg>
      <pc:sldChg chg="del">
        <pc:chgData name="Adam Byerly" userId="S::abyerly2@jh.edu::cf8c093e-6728-43e8-a7d0-4a104515bbbf" providerId="AD" clId="Web-{2092A720-857E-BD28-1925-17EFEC17A9FF}" dt="2023-04-06T14:19:58.315" v="79"/>
        <pc:sldMkLst>
          <pc:docMk/>
          <pc:sldMk cId="2277632201" sldId="352"/>
        </pc:sldMkLst>
      </pc:sldChg>
      <pc:sldChg chg="addSp ord">
        <pc:chgData name="Adam Byerly" userId="S::abyerly2@jh.edu::cf8c093e-6728-43e8-a7d0-4a104515bbbf" providerId="AD" clId="Web-{2092A720-857E-BD28-1925-17EFEC17A9FF}" dt="2023-04-06T14:39:12.066" v="256"/>
        <pc:sldMkLst>
          <pc:docMk/>
          <pc:sldMk cId="3493559978" sldId="353"/>
        </pc:sldMkLst>
        <pc:spChg chg="add">
          <ac:chgData name="Adam Byerly" userId="S::abyerly2@jh.edu::cf8c093e-6728-43e8-a7d0-4a104515bbbf" providerId="AD" clId="Web-{2092A720-857E-BD28-1925-17EFEC17A9FF}" dt="2023-04-06T14:39:12.066" v="256"/>
          <ac:spMkLst>
            <pc:docMk/>
            <pc:sldMk cId="3493559978" sldId="353"/>
            <ac:spMk id="5" creationId="{BD85B85A-7C3E-1D23-0858-DF856B54BB8E}"/>
          </ac:spMkLst>
        </pc:spChg>
      </pc:sldChg>
      <pc:sldChg chg="ord">
        <pc:chgData name="Adam Byerly" userId="S::abyerly2@jh.edu::cf8c093e-6728-43e8-a7d0-4a104515bbbf" providerId="AD" clId="Web-{2092A720-857E-BD28-1925-17EFEC17A9FF}" dt="2023-04-06T14:12:57.350" v="4"/>
        <pc:sldMkLst>
          <pc:docMk/>
          <pc:sldMk cId="3077752629" sldId="354"/>
        </pc:sldMkLst>
      </pc:sldChg>
      <pc:sldChg chg="addSp ord">
        <pc:chgData name="Adam Byerly" userId="S::abyerly2@jh.edu::cf8c093e-6728-43e8-a7d0-4a104515bbbf" providerId="AD" clId="Web-{2092A720-857E-BD28-1925-17EFEC17A9FF}" dt="2023-04-06T14:39:09.613" v="255"/>
        <pc:sldMkLst>
          <pc:docMk/>
          <pc:sldMk cId="3277959673" sldId="355"/>
        </pc:sldMkLst>
        <pc:spChg chg="add">
          <ac:chgData name="Adam Byerly" userId="S::abyerly2@jh.edu::cf8c093e-6728-43e8-a7d0-4a104515bbbf" providerId="AD" clId="Web-{2092A720-857E-BD28-1925-17EFEC17A9FF}" dt="2023-04-06T14:39:09.613" v="255"/>
          <ac:spMkLst>
            <pc:docMk/>
            <pc:sldMk cId="3277959673" sldId="355"/>
            <ac:spMk id="5" creationId="{2F660230-823F-3441-CDCA-DC0A7CEF0B92}"/>
          </ac:spMkLst>
        </pc:spChg>
      </pc:sldChg>
      <pc:sldChg chg="addSp ord">
        <pc:chgData name="Adam Byerly" userId="S::abyerly2@jh.edu::cf8c093e-6728-43e8-a7d0-4a104515bbbf" providerId="AD" clId="Web-{2092A720-857E-BD28-1925-17EFEC17A9FF}" dt="2023-04-06T14:39:06.784" v="254"/>
        <pc:sldMkLst>
          <pc:docMk/>
          <pc:sldMk cId="3537163614" sldId="356"/>
        </pc:sldMkLst>
        <pc:spChg chg="add">
          <ac:chgData name="Adam Byerly" userId="S::abyerly2@jh.edu::cf8c093e-6728-43e8-a7d0-4a104515bbbf" providerId="AD" clId="Web-{2092A720-857E-BD28-1925-17EFEC17A9FF}" dt="2023-04-06T14:39:06.784" v="254"/>
          <ac:spMkLst>
            <pc:docMk/>
            <pc:sldMk cId="3537163614" sldId="356"/>
            <ac:spMk id="5" creationId="{6A405290-4873-CEBA-68D3-046F5CE87650}"/>
          </ac:spMkLst>
        </pc:spChg>
      </pc:sldChg>
      <pc:sldChg chg="addSp modSp ord">
        <pc:chgData name="Adam Byerly" userId="S::abyerly2@jh.edu::cf8c093e-6728-43e8-a7d0-4a104515bbbf" providerId="AD" clId="Web-{2092A720-857E-BD28-1925-17EFEC17A9FF}" dt="2023-04-06T14:38:31.549" v="253" actId="20577"/>
        <pc:sldMkLst>
          <pc:docMk/>
          <pc:sldMk cId="2748005440" sldId="357"/>
        </pc:sldMkLst>
        <pc:spChg chg="add mod">
          <ac:chgData name="Adam Byerly" userId="S::abyerly2@jh.edu::cf8c093e-6728-43e8-a7d0-4a104515bbbf" providerId="AD" clId="Web-{2092A720-857E-BD28-1925-17EFEC17A9FF}" dt="2023-04-06T14:38:31.549" v="253" actId="20577"/>
          <ac:spMkLst>
            <pc:docMk/>
            <pc:sldMk cId="2748005440" sldId="357"/>
            <ac:spMk id="4" creationId="{1CC895E1-5925-DEF8-E705-13FB3EADF308}"/>
          </ac:spMkLst>
        </pc:spChg>
      </pc:sldChg>
      <pc:sldChg chg="addSp delSp modSp">
        <pc:chgData name="Adam Byerly" userId="S::abyerly2@jh.edu::cf8c093e-6728-43e8-a7d0-4a104515bbbf" providerId="AD" clId="Web-{2092A720-857E-BD28-1925-17EFEC17A9FF}" dt="2023-04-06T14:23:36.321" v="95" actId="20577"/>
        <pc:sldMkLst>
          <pc:docMk/>
          <pc:sldMk cId="1420798927" sldId="359"/>
        </pc:sldMkLst>
        <pc:spChg chg="mod">
          <ac:chgData name="Adam Byerly" userId="S::abyerly2@jh.edu::cf8c093e-6728-43e8-a7d0-4a104515bbbf" providerId="AD" clId="Web-{2092A720-857E-BD28-1925-17EFEC17A9FF}" dt="2023-04-06T14:23:36.321" v="95" actId="20577"/>
          <ac:spMkLst>
            <pc:docMk/>
            <pc:sldMk cId="1420798927" sldId="359"/>
            <ac:spMk id="3" creationId="{7AB794BD-FA35-1CA8-1F66-97D98E3B4CDB}"/>
          </ac:spMkLst>
        </pc:spChg>
        <pc:picChg chg="del mod">
          <ac:chgData name="Adam Byerly" userId="S::abyerly2@jh.edu::cf8c093e-6728-43e8-a7d0-4a104515bbbf" providerId="AD" clId="Web-{2092A720-857E-BD28-1925-17EFEC17A9FF}" dt="2023-04-06T14:23:21.743" v="87"/>
          <ac:picMkLst>
            <pc:docMk/>
            <pc:sldMk cId="1420798927" sldId="359"/>
            <ac:picMk id="2" creationId="{693C7AA8-113B-4F1E-9350-EA6CBB45CD7D}"/>
          </ac:picMkLst>
        </pc:picChg>
        <pc:picChg chg="mod">
          <ac:chgData name="Adam Byerly" userId="S::abyerly2@jh.edu::cf8c093e-6728-43e8-a7d0-4a104515bbbf" providerId="AD" clId="Web-{2092A720-857E-BD28-1925-17EFEC17A9FF}" dt="2023-04-06T14:23:00.648" v="83" actId="14100"/>
          <ac:picMkLst>
            <pc:docMk/>
            <pc:sldMk cId="1420798927" sldId="359"/>
            <ac:picMk id="6" creationId="{2611A007-8A76-07E3-FF99-65770430D3C9}"/>
          </ac:picMkLst>
        </pc:picChg>
        <pc:picChg chg="add">
          <ac:chgData name="Adam Byerly" userId="S::abyerly2@jh.edu::cf8c093e-6728-43e8-a7d0-4a104515bbbf" providerId="AD" clId="Web-{2092A720-857E-BD28-1925-17EFEC17A9FF}" dt="2023-04-06T14:22:54.789" v="81"/>
          <ac:picMkLst>
            <pc:docMk/>
            <pc:sldMk cId="1420798927" sldId="359"/>
            <ac:picMk id="6" creationId="{693C7AA8-113B-4F1E-9350-EA6CBB45CD7D}"/>
          </ac:picMkLst>
        </pc:picChg>
        <pc:picChg chg="mod">
          <ac:chgData name="Adam Byerly" userId="S::abyerly2@jh.edu::cf8c093e-6728-43e8-a7d0-4a104515bbbf" providerId="AD" clId="Web-{2092A720-857E-BD28-1925-17EFEC17A9FF}" dt="2023-04-06T14:23:17.946" v="86" actId="1076"/>
          <ac:picMkLst>
            <pc:docMk/>
            <pc:sldMk cId="1420798927" sldId="359"/>
            <ac:picMk id="1026" creationId="{A361046F-9D13-E457-4912-CA9D1DF44258}"/>
          </ac:picMkLst>
        </pc:picChg>
      </pc:sldChg>
      <pc:sldChg chg="addSp delSp modSp del">
        <pc:chgData name="Adam Byerly" userId="S::abyerly2@jh.edu::cf8c093e-6728-43e8-a7d0-4a104515bbbf" providerId="AD" clId="Web-{2092A720-857E-BD28-1925-17EFEC17A9FF}" dt="2023-04-06T14:50:48.898" v="394"/>
        <pc:sldMkLst>
          <pc:docMk/>
          <pc:sldMk cId="440906659" sldId="360"/>
        </pc:sldMkLst>
        <pc:spChg chg="mod">
          <ac:chgData name="Adam Byerly" userId="S::abyerly2@jh.edu::cf8c093e-6728-43e8-a7d0-4a104515bbbf" providerId="AD" clId="Web-{2092A720-857E-BD28-1925-17EFEC17A9FF}" dt="2023-04-06T14:47:42.689" v="340" actId="20577"/>
          <ac:spMkLst>
            <pc:docMk/>
            <pc:sldMk cId="440906659" sldId="360"/>
            <ac:spMk id="2" creationId="{66AE7A69-4603-BC58-6D8B-FD1F81FA9213}"/>
          </ac:spMkLst>
        </pc:spChg>
        <pc:spChg chg="mod">
          <ac:chgData name="Adam Byerly" userId="S::abyerly2@jh.edu::cf8c093e-6728-43e8-a7d0-4a104515bbbf" providerId="AD" clId="Web-{2092A720-857E-BD28-1925-17EFEC17A9FF}" dt="2023-04-06T14:49:04.316" v="378" actId="20577"/>
          <ac:spMkLst>
            <pc:docMk/>
            <pc:sldMk cId="440906659" sldId="360"/>
            <ac:spMk id="3" creationId="{A00F8724-77CE-97A8-997F-50B476CF48FD}"/>
          </ac:spMkLst>
        </pc:spChg>
        <pc:picChg chg="add del mod">
          <ac:chgData name="Adam Byerly" userId="S::abyerly2@jh.edu::cf8c093e-6728-43e8-a7d0-4a104515bbbf" providerId="AD" clId="Web-{2092A720-857E-BD28-1925-17EFEC17A9FF}" dt="2023-04-06T14:50:28.866" v="386"/>
          <ac:picMkLst>
            <pc:docMk/>
            <pc:sldMk cId="440906659" sldId="360"/>
            <ac:picMk id="4" creationId="{358D11F1-61CC-B53B-6482-50152F92DD1C}"/>
          </ac:picMkLst>
        </pc:picChg>
      </pc:sldChg>
      <pc:sldChg chg="add del replId">
        <pc:chgData name="Adam Byerly" userId="S::abyerly2@jh.edu::cf8c093e-6728-43e8-a7d0-4a104515bbbf" providerId="AD" clId="Web-{2092A720-857E-BD28-1925-17EFEC17A9FF}" dt="2023-04-06T14:43:30.137" v="328"/>
        <pc:sldMkLst>
          <pc:docMk/>
          <pc:sldMk cId="2603289159" sldId="361"/>
        </pc:sldMkLst>
      </pc:sldChg>
      <pc:sldChg chg="del">
        <pc:chgData name="Adam Byerly" userId="S::abyerly2@jh.edu::cf8c093e-6728-43e8-a7d0-4a104515bbbf" providerId="AD" clId="Web-{2092A720-857E-BD28-1925-17EFEC17A9FF}" dt="2023-04-06T14:51:17.118" v="403"/>
        <pc:sldMkLst>
          <pc:docMk/>
          <pc:sldMk cId="1269176516" sldId="362"/>
        </pc:sldMkLst>
      </pc:sldChg>
      <pc:sldChg chg="add replId">
        <pc:chgData name="Adam Byerly" userId="S::abyerly2@jh.edu::cf8c093e-6728-43e8-a7d0-4a104515bbbf" providerId="AD" clId="Web-{2092A720-857E-BD28-1925-17EFEC17A9FF}" dt="2023-04-06T14:47:36.533" v="332"/>
        <pc:sldMkLst>
          <pc:docMk/>
          <pc:sldMk cId="4160821960" sldId="363"/>
        </pc:sldMkLst>
      </pc:sldChg>
      <pc:sldChg chg="modSp ord">
        <pc:chgData name="Adam Byerly" userId="S::abyerly2@jh.edu::cf8c093e-6728-43e8-a7d0-4a104515bbbf" providerId="AD" clId="Web-{2092A720-857E-BD28-1925-17EFEC17A9FF}" dt="2023-04-06T14:50:42.772" v="393" actId="20577"/>
        <pc:sldMkLst>
          <pc:docMk/>
          <pc:sldMk cId="1221320966" sldId="1651"/>
        </pc:sldMkLst>
        <pc:spChg chg="mod">
          <ac:chgData name="Adam Byerly" userId="S::abyerly2@jh.edu::cf8c093e-6728-43e8-a7d0-4a104515bbbf" providerId="AD" clId="Web-{2092A720-857E-BD28-1925-17EFEC17A9FF}" dt="2023-04-06T14:50:42.772" v="393" actId="20577"/>
          <ac:spMkLst>
            <pc:docMk/>
            <pc:sldMk cId="1221320966" sldId="1651"/>
            <ac:spMk id="2" creationId="{F828FE65-EFD4-1DE0-E052-0F2CE29ADEFC}"/>
          </ac:spMkLst>
        </pc:spChg>
      </pc:sldChg>
      <pc:sldChg chg="modSp ord">
        <pc:chgData name="Adam Byerly" userId="S::abyerly2@jh.edu::cf8c093e-6728-43e8-a7d0-4a104515bbbf" providerId="AD" clId="Web-{2092A720-857E-BD28-1925-17EFEC17A9FF}" dt="2023-04-06T15:01:56.979" v="436"/>
        <pc:sldMkLst>
          <pc:docMk/>
          <pc:sldMk cId="3831872071" sldId="1663"/>
        </pc:sldMkLst>
        <pc:spChg chg="mod">
          <ac:chgData name="Adam Byerly" userId="S::abyerly2@jh.edu::cf8c093e-6728-43e8-a7d0-4a104515bbbf" providerId="AD" clId="Web-{2092A720-857E-BD28-1925-17EFEC17A9FF}" dt="2023-04-06T14:51:09.101" v="402" actId="20577"/>
          <ac:spMkLst>
            <pc:docMk/>
            <pc:sldMk cId="3831872071" sldId="1663"/>
            <ac:spMk id="2" creationId="{F828FE65-EFD4-1DE0-E052-0F2CE29ADEFC}"/>
          </ac:spMkLst>
        </pc:spChg>
      </pc:sldChg>
    </pc:docChg>
  </pc:docChgLst>
  <pc:docChgLst>
    <pc:chgData name="Daniel Khashabi" userId="62390808-c838-45e6-be59-d6fd0d208bc8" providerId="ADAL" clId="{87686EA7-6147-B145-8585-62AF5B256CE0}"/>
    <pc:docChg chg="undo custSel addSld modSld">
      <pc:chgData name="Daniel Khashabi" userId="62390808-c838-45e6-be59-d6fd0d208bc8" providerId="ADAL" clId="{87686EA7-6147-B145-8585-62AF5B256CE0}" dt="2023-04-06T16:59:10.580" v="878" actId="20577"/>
      <pc:docMkLst>
        <pc:docMk/>
      </pc:docMkLst>
      <pc:sldChg chg="addSp modSp">
        <pc:chgData name="Daniel Khashabi" userId="62390808-c838-45e6-be59-d6fd0d208bc8" providerId="ADAL" clId="{87686EA7-6147-B145-8585-62AF5B256CE0}" dt="2023-04-06T14:39:46.234" v="743"/>
        <pc:sldMkLst>
          <pc:docMk/>
          <pc:sldMk cId="1658281147" sldId="316"/>
        </pc:sldMkLst>
        <pc:spChg chg="add mod">
          <ac:chgData name="Daniel Khashabi" userId="62390808-c838-45e6-be59-d6fd0d208bc8" providerId="ADAL" clId="{87686EA7-6147-B145-8585-62AF5B256CE0}" dt="2023-04-06T14:39:46.234" v="743"/>
          <ac:spMkLst>
            <pc:docMk/>
            <pc:sldMk cId="1658281147" sldId="316"/>
            <ac:spMk id="3" creationId="{F80BCEF4-CE04-42AA-BE5F-309C778AA3A1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9:11.783" v="742" actId="20577"/>
        <pc:sldMkLst>
          <pc:docMk/>
          <pc:sldMk cId="2992403190" sldId="317"/>
        </pc:sldMkLst>
        <pc:spChg chg="add mod">
          <ac:chgData name="Daniel Khashabi" userId="62390808-c838-45e6-be59-d6fd0d208bc8" providerId="ADAL" clId="{87686EA7-6147-B145-8585-62AF5B256CE0}" dt="2023-04-06T14:39:11.783" v="742" actId="20577"/>
          <ac:spMkLst>
            <pc:docMk/>
            <pc:sldMk cId="2992403190" sldId="317"/>
            <ac:spMk id="3" creationId="{14405BFD-7DBB-2A83-FC95-365F3ED696EA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5:43.219" v="729" actId="20577"/>
        <pc:sldMkLst>
          <pc:docMk/>
          <pc:sldMk cId="3578279461" sldId="321"/>
        </pc:sldMkLst>
        <pc:spChg chg="add mod">
          <ac:chgData name="Daniel Khashabi" userId="62390808-c838-45e6-be59-d6fd0d208bc8" providerId="ADAL" clId="{87686EA7-6147-B145-8585-62AF5B256CE0}" dt="2023-04-06T14:35:43.219" v="729" actId="20577"/>
          <ac:spMkLst>
            <pc:docMk/>
            <pc:sldMk cId="3578279461" sldId="321"/>
            <ac:spMk id="6" creationId="{49950B94-E75D-79D5-340A-BE3A632A6BB2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3:45.234" v="703" actId="20577"/>
        <pc:sldMkLst>
          <pc:docMk/>
          <pc:sldMk cId="213782061" sldId="323"/>
        </pc:sldMkLst>
        <pc:spChg chg="add mod">
          <ac:chgData name="Daniel Khashabi" userId="62390808-c838-45e6-be59-d6fd0d208bc8" providerId="ADAL" clId="{87686EA7-6147-B145-8585-62AF5B256CE0}" dt="2023-04-06T14:33:45.234" v="703" actId="20577"/>
          <ac:spMkLst>
            <pc:docMk/>
            <pc:sldMk cId="213782061" sldId="323"/>
            <ac:spMk id="4" creationId="{8E69960A-4AFD-D483-A0CA-3557319AE301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4:39.361" v="721" actId="20577"/>
        <pc:sldMkLst>
          <pc:docMk/>
          <pc:sldMk cId="3613372429" sldId="324"/>
        </pc:sldMkLst>
        <pc:spChg chg="add mod">
          <ac:chgData name="Daniel Khashabi" userId="62390808-c838-45e6-be59-d6fd0d208bc8" providerId="ADAL" clId="{87686EA7-6147-B145-8585-62AF5B256CE0}" dt="2023-04-06T14:34:39.361" v="721" actId="20577"/>
          <ac:spMkLst>
            <pc:docMk/>
            <pc:sldMk cId="3613372429" sldId="324"/>
            <ac:spMk id="3" creationId="{7DCEF268-FBCC-5DB6-9D7E-042C73D6D0D8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3:57.348" v="706" actId="20577"/>
        <pc:sldMkLst>
          <pc:docMk/>
          <pc:sldMk cId="4111918034" sldId="328"/>
        </pc:sldMkLst>
        <pc:spChg chg="add mod">
          <ac:chgData name="Daniel Khashabi" userId="62390808-c838-45e6-be59-d6fd0d208bc8" providerId="ADAL" clId="{87686EA7-6147-B145-8585-62AF5B256CE0}" dt="2023-04-06T14:33:57.348" v="706" actId="20577"/>
          <ac:spMkLst>
            <pc:docMk/>
            <pc:sldMk cId="4111918034" sldId="328"/>
            <ac:spMk id="5" creationId="{2633AF23-9809-37FE-2CD8-31CB5DBAA6B7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3:52.976" v="705" actId="20577"/>
        <pc:sldMkLst>
          <pc:docMk/>
          <pc:sldMk cId="1367753657" sldId="329"/>
        </pc:sldMkLst>
        <pc:spChg chg="add mod">
          <ac:chgData name="Daniel Khashabi" userId="62390808-c838-45e6-be59-d6fd0d208bc8" providerId="ADAL" clId="{87686EA7-6147-B145-8585-62AF5B256CE0}" dt="2023-04-06T14:33:52.976" v="705" actId="20577"/>
          <ac:spMkLst>
            <pc:docMk/>
            <pc:sldMk cId="1367753657" sldId="329"/>
            <ac:spMk id="4" creationId="{0874FFB5-86DA-C746-633E-FAE0DA68A3AA}"/>
          </ac:spMkLst>
        </pc:spChg>
      </pc:sldChg>
      <pc:sldChg chg="addSp modSp">
        <pc:chgData name="Daniel Khashabi" userId="62390808-c838-45e6-be59-d6fd0d208bc8" providerId="ADAL" clId="{87686EA7-6147-B145-8585-62AF5B256CE0}" dt="2023-04-06T14:35:55.529" v="730"/>
        <pc:sldMkLst>
          <pc:docMk/>
          <pc:sldMk cId="2567561457" sldId="340"/>
        </pc:sldMkLst>
        <pc:spChg chg="add mod">
          <ac:chgData name="Daniel Khashabi" userId="62390808-c838-45e6-be59-d6fd0d208bc8" providerId="ADAL" clId="{87686EA7-6147-B145-8585-62AF5B256CE0}" dt="2023-04-06T14:35:55.529" v="730"/>
          <ac:spMkLst>
            <pc:docMk/>
            <pc:sldMk cId="2567561457" sldId="340"/>
            <ac:spMk id="5" creationId="{9E2E4607-CE14-1C60-BC9A-229AC943A1AD}"/>
          </ac:spMkLst>
        </pc:spChg>
      </pc:sldChg>
      <pc:sldChg chg="addSp delSp modSp new mod modClrScheme chgLayout">
        <pc:chgData name="Daniel Khashabi" userId="62390808-c838-45e6-be59-d6fd0d208bc8" providerId="ADAL" clId="{87686EA7-6147-B145-8585-62AF5B256CE0}" dt="2023-04-06T14:42:35.845" v="848" actId="20577"/>
        <pc:sldMkLst>
          <pc:docMk/>
          <pc:sldMk cId="1420798927" sldId="359"/>
        </pc:sldMkLst>
        <pc:spChg chg="del mod ord">
          <ac:chgData name="Daniel Khashabi" userId="62390808-c838-45e6-be59-d6fd0d208bc8" providerId="ADAL" clId="{87686EA7-6147-B145-8585-62AF5B256CE0}" dt="2023-04-06T14:22:29.739" v="1" actId="700"/>
          <ac:spMkLst>
            <pc:docMk/>
            <pc:sldMk cId="1420798927" sldId="359"/>
            <ac:spMk id="2" creationId="{315FEF7F-306F-1D46-2E32-22E9D9D6A30F}"/>
          </ac:spMkLst>
        </pc:spChg>
        <pc:spChg chg="add mod ord">
          <ac:chgData name="Daniel Khashabi" userId="62390808-c838-45e6-be59-d6fd0d208bc8" providerId="ADAL" clId="{87686EA7-6147-B145-8585-62AF5B256CE0}" dt="2023-04-06T14:22:29.756" v="2" actId="27636"/>
          <ac:spMkLst>
            <pc:docMk/>
            <pc:sldMk cId="1420798927" sldId="359"/>
            <ac:spMk id="3" creationId="{7AB794BD-FA35-1CA8-1F66-97D98E3B4CDB}"/>
          </ac:spMkLst>
        </pc:spChg>
        <pc:spChg chg="add del mod ord">
          <ac:chgData name="Daniel Khashabi" userId="62390808-c838-45e6-be59-d6fd0d208bc8" providerId="ADAL" clId="{87686EA7-6147-B145-8585-62AF5B256CE0}" dt="2023-04-06T14:22:54.287" v="9"/>
          <ac:spMkLst>
            <pc:docMk/>
            <pc:sldMk cId="1420798927" sldId="359"/>
            <ac:spMk id="4" creationId="{757D5768-A97A-31EB-852B-C5284D9A1291}"/>
          </ac:spMkLst>
        </pc:spChg>
        <pc:spChg chg="add mod">
          <ac:chgData name="Daniel Khashabi" userId="62390808-c838-45e6-be59-d6fd0d208bc8" providerId="ADAL" clId="{87686EA7-6147-B145-8585-62AF5B256CE0}" dt="2023-04-06T14:22:56.238" v="12" actId="21"/>
          <ac:spMkLst>
            <pc:docMk/>
            <pc:sldMk cId="1420798927" sldId="359"/>
            <ac:spMk id="8" creationId="{3680F344-B6D5-0D03-3916-C15CD9E5EC88}"/>
          </ac:spMkLst>
        </pc:spChg>
        <pc:spChg chg="add del mod">
          <ac:chgData name="Daniel Khashabi" userId="62390808-c838-45e6-be59-d6fd0d208bc8" providerId="ADAL" clId="{87686EA7-6147-B145-8585-62AF5B256CE0}" dt="2023-04-06T14:23:52.798" v="19" actId="478"/>
          <ac:spMkLst>
            <pc:docMk/>
            <pc:sldMk cId="1420798927" sldId="359"/>
            <ac:spMk id="11" creationId="{6505B00E-556A-9A78-EB31-3B5D1908B2BA}"/>
          </ac:spMkLst>
        </pc:spChg>
        <pc:spChg chg="add mod">
          <ac:chgData name="Daniel Khashabi" userId="62390808-c838-45e6-be59-d6fd0d208bc8" providerId="ADAL" clId="{87686EA7-6147-B145-8585-62AF5B256CE0}" dt="2023-04-06T14:36:58.771" v="735" actId="20577"/>
          <ac:spMkLst>
            <pc:docMk/>
            <pc:sldMk cId="1420798927" sldId="359"/>
            <ac:spMk id="12" creationId="{A1BC9F6A-2F0A-0DC4-6A9E-F8F39E2B06CF}"/>
          </ac:spMkLst>
        </pc:spChg>
        <pc:spChg chg="add mod">
          <ac:chgData name="Daniel Khashabi" userId="62390808-c838-45e6-be59-d6fd0d208bc8" providerId="ADAL" clId="{87686EA7-6147-B145-8585-62AF5B256CE0}" dt="2023-04-06T14:42:35.845" v="848" actId="20577"/>
          <ac:spMkLst>
            <pc:docMk/>
            <pc:sldMk cId="1420798927" sldId="359"/>
            <ac:spMk id="13" creationId="{DD60FF1F-09F3-7B9C-0B9B-46AF0756A5AB}"/>
          </ac:spMkLst>
        </pc:spChg>
        <pc:picChg chg="mod">
          <ac:chgData name="Daniel Khashabi" userId="62390808-c838-45e6-be59-d6fd0d208bc8" providerId="ADAL" clId="{87686EA7-6147-B145-8585-62AF5B256CE0}" dt="2023-04-06T14:23:13.774" v="16" actId="1076"/>
          <ac:picMkLst>
            <pc:docMk/>
            <pc:sldMk cId="1420798927" sldId="359"/>
            <ac:picMk id="2" creationId="{693C7AA8-113B-4F1E-9350-EA6CBB45CD7D}"/>
          </ac:picMkLst>
        </pc:picChg>
        <pc:picChg chg="add del mod">
          <ac:chgData name="Daniel Khashabi" userId="62390808-c838-45e6-be59-d6fd0d208bc8" providerId="ADAL" clId="{87686EA7-6147-B145-8585-62AF5B256CE0}" dt="2023-04-06T14:23:50.840" v="18" actId="478"/>
          <ac:picMkLst>
            <pc:docMk/>
            <pc:sldMk cId="1420798927" sldId="359"/>
            <ac:picMk id="6" creationId="{2611A007-8A76-07E3-FF99-65770430D3C9}"/>
          </ac:picMkLst>
        </pc:picChg>
        <pc:picChg chg="add mod">
          <ac:chgData name="Daniel Khashabi" userId="62390808-c838-45e6-be59-d6fd0d208bc8" providerId="ADAL" clId="{87686EA7-6147-B145-8585-62AF5B256CE0}" dt="2023-04-06T14:41:54.661" v="764" actId="1038"/>
          <ac:picMkLst>
            <pc:docMk/>
            <pc:sldMk cId="1420798927" sldId="359"/>
            <ac:picMk id="9" creationId="{A353D473-3F69-6D35-075E-EC671D9FC5CF}"/>
          </ac:picMkLst>
        </pc:picChg>
        <pc:picChg chg="add mod">
          <ac:chgData name="Daniel Khashabi" userId="62390808-c838-45e6-be59-d6fd0d208bc8" providerId="ADAL" clId="{87686EA7-6147-B145-8585-62AF5B256CE0}" dt="2023-04-06T14:41:54.661" v="764" actId="1038"/>
          <ac:picMkLst>
            <pc:docMk/>
            <pc:sldMk cId="1420798927" sldId="359"/>
            <ac:picMk id="1026" creationId="{A361046F-9D13-E457-4912-CA9D1DF44258}"/>
          </ac:picMkLst>
        </pc:picChg>
      </pc:sldChg>
      <pc:sldChg chg="modSp new mod">
        <pc:chgData name="Daniel Khashabi" userId="62390808-c838-45e6-be59-d6fd0d208bc8" providerId="ADAL" clId="{87686EA7-6147-B145-8585-62AF5B256CE0}" dt="2023-04-06T14:29:49.382" v="621" actId="20577"/>
        <pc:sldMkLst>
          <pc:docMk/>
          <pc:sldMk cId="440906659" sldId="360"/>
        </pc:sldMkLst>
        <pc:spChg chg="mod">
          <ac:chgData name="Daniel Khashabi" userId="62390808-c838-45e6-be59-d6fd0d208bc8" providerId="ADAL" clId="{87686EA7-6147-B145-8585-62AF5B256CE0}" dt="2023-04-06T14:26:03.730" v="286" actId="20577"/>
          <ac:spMkLst>
            <pc:docMk/>
            <pc:sldMk cId="440906659" sldId="360"/>
            <ac:spMk id="2" creationId="{66AE7A69-4603-BC58-6D8B-FD1F81FA9213}"/>
          </ac:spMkLst>
        </pc:spChg>
        <pc:spChg chg="mod">
          <ac:chgData name="Daniel Khashabi" userId="62390808-c838-45e6-be59-d6fd0d208bc8" providerId="ADAL" clId="{87686EA7-6147-B145-8585-62AF5B256CE0}" dt="2023-04-06T14:29:49.382" v="621" actId="20577"/>
          <ac:spMkLst>
            <pc:docMk/>
            <pc:sldMk cId="440906659" sldId="360"/>
            <ac:spMk id="3" creationId="{A00F8724-77CE-97A8-997F-50B476CF48FD}"/>
          </ac:spMkLst>
        </pc:spChg>
      </pc:sldChg>
      <pc:sldChg chg="modSp new mod">
        <pc:chgData name="Daniel Khashabi" userId="62390808-c838-45e6-be59-d6fd0d208bc8" providerId="ADAL" clId="{87686EA7-6147-B145-8585-62AF5B256CE0}" dt="2023-04-06T14:43:19.924" v="866" actId="20577"/>
        <pc:sldMkLst>
          <pc:docMk/>
          <pc:sldMk cId="1269176516" sldId="362"/>
        </pc:sldMkLst>
        <pc:spChg chg="mod">
          <ac:chgData name="Daniel Khashabi" userId="62390808-c838-45e6-be59-d6fd0d208bc8" providerId="ADAL" clId="{87686EA7-6147-B145-8585-62AF5B256CE0}" dt="2023-04-06T14:43:19.924" v="866" actId="20577"/>
          <ac:spMkLst>
            <pc:docMk/>
            <pc:sldMk cId="1269176516" sldId="362"/>
            <ac:spMk id="2" creationId="{8728A094-BC7B-A048-475E-A6FB85801888}"/>
          </ac:spMkLst>
        </pc:spChg>
      </pc:sldChg>
      <pc:sldChg chg="modSp mod">
        <pc:chgData name="Daniel Khashabi" userId="62390808-c838-45e6-be59-d6fd0d208bc8" providerId="ADAL" clId="{87686EA7-6147-B145-8585-62AF5B256CE0}" dt="2023-04-06T16:59:10.580" v="878" actId="20577"/>
        <pc:sldMkLst>
          <pc:docMk/>
          <pc:sldMk cId="4160821960" sldId="363"/>
        </pc:sldMkLst>
        <pc:spChg chg="mod">
          <ac:chgData name="Daniel Khashabi" userId="62390808-c838-45e6-be59-d6fd0d208bc8" providerId="ADAL" clId="{87686EA7-6147-B145-8585-62AF5B256CE0}" dt="2023-04-06T16:59:10.580" v="878" actId="20577"/>
          <ac:spMkLst>
            <pc:docMk/>
            <pc:sldMk cId="4160821960" sldId="363"/>
            <ac:spMk id="3" creationId="{A00F8724-77CE-97A8-997F-50B476CF48FD}"/>
          </ac:spMkLst>
        </pc:spChg>
      </pc:sldChg>
      <pc:sldChg chg="add">
        <pc:chgData name="Daniel Khashabi" userId="62390808-c838-45e6-be59-d6fd0d208bc8" providerId="ADAL" clId="{87686EA7-6147-B145-8585-62AF5B256CE0}" dt="2023-04-06T14:48:47.293" v="867"/>
        <pc:sldMkLst>
          <pc:docMk/>
          <pc:sldMk cId="1221320966" sldId="1651"/>
        </pc:sldMkLst>
      </pc:sldChg>
      <pc:sldChg chg="add">
        <pc:chgData name="Daniel Khashabi" userId="62390808-c838-45e6-be59-d6fd0d208bc8" providerId="ADAL" clId="{87686EA7-6147-B145-8585-62AF5B256CE0}" dt="2023-04-06T14:48:47.293" v="867"/>
        <pc:sldMkLst>
          <pc:docMk/>
          <pc:sldMk cId="3831872071" sldId="1663"/>
        </pc:sldMkLst>
      </pc:sldChg>
    </pc:docChg>
  </pc:docChgLst>
  <pc:docChgLst>
    <pc:chgData name="Adam Byerly" userId="S::abyerly2@jh.edu::cf8c093e-6728-43e8-a7d0-4a104515bbbf" providerId="AD" clId="Web-{61F164E4-30A1-4533-0139-B1874F09B5FC}"/>
    <pc:docChg chg="addSld delSld modSld sldOrd">
      <pc:chgData name="Adam Byerly" userId="S::abyerly2@jh.edu::cf8c093e-6728-43e8-a7d0-4a104515bbbf" providerId="AD" clId="Web-{61F164E4-30A1-4533-0139-B1874F09B5FC}" dt="2023-04-04T19:22:21.419" v="987" actId="20577"/>
      <pc:docMkLst>
        <pc:docMk/>
      </pc:docMkLst>
      <pc:sldChg chg="modSp">
        <pc:chgData name="Adam Byerly" userId="S::abyerly2@jh.edu::cf8c093e-6728-43e8-a7d0-4a104515bbbf" providerId="AD" clId="Web-{61F164E4-30A1-4533-0139-B1874F09B5FC}" dt="2023-04-04T19:17:03.909" v="945" actId="1076"/>
        <pc:sldMkLst>
          <pc:docMk/>
          <pc:sldMk cId="2992403190" sldId="317"/>
        </pc:sldMkLst>
        <pc:picChg chg="mod">
          <ac:chgData name="Adam Byerly" userId="S::abyerly2@jh.edu::cf8c093e-6728-43e8-a7d0-4a104515bbbf" providerId="AD" clId="Web-{61F164E4-30A1-4533-0139-B1874F09B5FC}" dt="2023-04-04T19:17:03.909" v="945" actId="1076"/>
          <ac:picMkLst>
            <pc:docMk/>
            <pc:sldMk cId="2992403190" sldId="317"/>
            <ac:picMk id="7" creationId="{4C727800-D595-D8F3-A2D5-F9BDE3EABF0F}"/>
          </ac:picMkLst>
        </pc:picChg>
      </pc:sldChg>
      <pc:sldChg chg="modSp">
        <pc:chgData name="Adam Byerly" userId="S::abyerly2@jh.edu::cf8c093e-6728-43e8-a7d0-4a104515bbbf" providerId="AD" clId="Web-{61F164E4-30A1-4533-0139-B1874F09B5FC}" dt="2023-04-04T19:16:41.345" v="944" actId="20577"/>
        <pc:sldMkLst>
          <pc:docMk/>
          <pc:sldMk cId="1954405330" sldId="318"/>
        </pc:sldMkLst>
        <pc:spChg chg="mod">
          <ac:chgData name="Adam Byerly" userId="S::abyerly2@jh.edu::cf8c093e-6728-43e8-a7d0-4a104515bbbf" providerId="AD" clId="Web-{61F164E4-30A1-4533-0139-B1874F09B5FC}" dt="2023-04-04T19:16:41.345" v="944" actId="20577"/>
          <ac:spMkLst>
            <pc:docMk/>
            <pc:sldMk cId="1954405330" sldId="318"/>
            <ac:spMk id="3" creationId="{0C0735F2-200F-038C-2996-68368A083FC0}"/>
          </ac:spMkLst>
        </pc:spChg>
      </pc:sldChg>
      <pc:sldChg chg="addSp delSp modSp">
        <pc:chgData name="Adam Byerly" userId="S::abyerly2@jh.edu::cf8c093e-6728-43e8-a7d0-4a104515bbbf" providerId="AD" clId="Web-{61F164E4-30A1-4533-0139-B1874F09B5FC}" dt="2023-04-04T18:29:30.687" v="601" actId="20577"/>
        <pc:sldMkLst>
          <pc:docMk/>
          <pc:sldMk cId="2448261707" sldId="319"/>
        </pc:sldMkLst>
        <pc:spChg chg="mod">
          <ac:chgData name="Adam Byerly" userId="S::abyerly2@jh.edu::cf8c093e-6728-43e8-a7d0-4a104515bbbf" providerId="AD" clId="Web-{61F164E4-30A1-4533-0139-B1874F09B5FC}" dt="2023-04-04T18:29:30.687" v="601" actId="20577"/>
          <ac:spMkLst>
            <pc:docMk/>
            <pc:sldMk cId="2448261707" sldId="319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61F164E4-30A1-4533-0139-B1874F09B5FC}" dt="2023-04-04T16:57:22.569" v="0"/>
          <ac:spMkLst>
            <pc:docMk/>
            <pc:sldMk cId="2448261707" sldId="319"/>
            <ac:spMk id="3" creationId="{0C0735F2-200F-038C-2996-68368A083FC0}"/>
          </ac:spMkLst>
        </pc:spChg>
        <pc:spChg chg="add mod">
          <ac:chgData name="Adam Byerly" userId="S::abyerly2@jh.edu::cf8c093e-6728-43e8-a7d0-4a104515bbbf" providerId="AD" clId="Web-{61F164E4-30A1-4533-0139-B1874F09B5FC}" dt="2023-04-04T17:45:42.395" v="292" actId="20577"/>
          <ac:spMkLst>
            <pc:docMk/>
            <pc:sldMk cId="2448261707" sldId="319"/>
            <ac:spMk id="4" creationId="{981FC194-0F55-58C0-6D87-C6CEEFE17923}"/>
          </ac:spMkLst>
        </pc:spChg>
        <pc:spChg chg="add del mod">
          <ac:chgData name="Adam Byerly" userId="S::abyerly2@jh.edu::cf8c093e-6728-43e8-a7d0-4a104515bbbf" providerId="AD" clId="Web-{61F164E4-30A1-4533-0139-B1874F09B5FC}" dt="2023-04-04T16:57:24.209" v="1"/>
          <ac:spMkLst>
            <pc:docMk/>
            <pc:sldMk cId="2448261707" sldId="319"/>
            <ac:spMk id="5" creationId="{2E03F8CB-8490-FBF7-DA0A-8B95058336EB}"/>
          </ac:spMkLst>
        </pc:spChg>
        <pc:spChg chg="add del mod">
          <ac:chgData name="Adam Byerly" userId="S::abyerly2@jh.edu::cf8c093e-6728-43e8-a7d0-4a104515bbbf" providerId="AD" clId="Web-{61F164E4-30A1-4533-0139-B1874F09B5FC}" dt="2023-04-04T16:59:51.729" v="6"/>
          <ac:spMkLst>
            <pc:docMk/>
            <pc:sldMk cId="2448261707" sldId="319"/>
            <ac:spMk id="8" creationId="{5DEB2A11-A5D3-6007-1916-ADE44032FDEE}"/>
          </ac:spMkLst>
        </pc:spChg>
        <pc:picChg chg="add del mod ord">
          <ac:chgData name="Adam Byerly" userId="S::abyerly2@jh.edu::cf8c093e-6728-43e8-a7d0-4a104515bbbf" providerId="AD" clId="Web-{61F164E4-30A1-4533-0139-B1874F09B5FC}" dt="2023-04-04T16:59:49.745" v="5"/>
          <ac:picMkLst>
            <pc:docMk/>
            <pc:sldMk cId="2448261707" sldId="319"/>
            <ac:picMk id="6" creationId="{FE25EB45-3A57-7173-58D3-63A7BBA303EA}"/>
          </ac:picMkLst>
        </pc:picChg>
        <pc:picChg chg="add del mod modCrop">
          <ac:chgData name="Adam Byerly" userId="S::abyerly2@jh.edu::cf8c093e-6728-43e8-a7d0-4a104515bbbf" providerId="AD" clId="Web-{61F164E4-30A1-4533-0139-B1874F09B5FC}" dt="2023-04-04T17:44:21.736" v="172"/>
          <ac:picMkLst>
            <pc:docMk/>
            <pc:sldMk cId="2448261707" sldId="319"/>
            <ac:picMk id="9" creationId="{BD705885-D8A4-AE1B-FC60-E098D9A18900}"/>
          </ac:picMkLst>
        </pc:picChg>
      </pc:sldChg>
      <pc:sldChg chg="del">
        <pc:chgData name="Adam Byerly" userId="S::abyerly2@jh.edu::cf8c093e-6728-43e8-a7d0-4a104515bbbf" providerId="AD" clId="Web-{61F164E4-30A1-4533-0139-B1874F09B5FC}" dt="2023-04-04T17:05:42.051" v="64"/>
        <pc:sldMkLst>
          <pc:docMk/>
          <pc:sldMk cId="522859134" sldId="320"/>
        </pc:sldMkLst>
      </pc:sldChg>
      <pc:sldChg chg="addSp modSp">
        <pc:chgData name="Adam Byerly" userId="S::abyerly2@jh.edu::cf8c093e-6728-43e8-a7d0-4a104515bbbf" providerId="AD" clId="Web-{61F164E4-30A1-4533-0139-B1874F09B5FC}" dt="2023-04-04T18:05:22.841" v="521" actId="20577"/>
        <pc:sldMkLst>
          <pc:docMk/>
          <pc:sldMk cId="3578279461" sldId="321"/>
        </pc:sldMkLst>
        <pc:spChg chg="mod">
          <ac:chgData name="Adam Byerly" userId="S::abyerly2@jh.edu::cf8c093e-6728-43e8-a7d0-4a104515bbbf" providerId="AD" clId="Web-{61F164E4-30A1-4533-0139-B1874F09B5FC}" dt="2023-04-04T18:04:04.182" v="503" actId="20577"/>
          <ac:spMkLst>
            <pc:docMk/>
            <pc:sldMk cId="3578279461" sldId="321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8:05:22.841" v="521" actId="20577"/>
          <ac:spMkLst>
            <pc:docMk/>
            <pc:sldMk cId="3578279461" sldId="321"/>
            <ac:spMk id="3" creationId="{0C0735F2-200F-038C-2996-68368A083FC0}"/>
          </ac:spMkLst>
        </pc:spChg>
        <pc:picChg chg="add mod modCrop">
          <ac:chgData name="Adam Byerly" userId="S::abyerly2@jh.edu::cf8c093e-6728-43e8-a7d0-4a104515bbbf" providerId="AD" clId="Web-{61F164E4-30A1-4533-0139-B1874F09B5FC}" dt="2023-04-04T18:04:15.933" v="508" actId="1076"/>
          <ac:picMkLst>
            <pc:docMk/>
            <pc:sldMk cId="3578279461" sldId="321"/>
            <ac:picMk id="4" creationId="{F8887CBE-3A0D-1283-CE39-611D1ACC681A}"/>
          </ac:picMkLst>
        </pc:picChg>
        <pc:picChg chg="add mod">
          <ac:chgData name="Adam Byerly" userId="S::abyerly2@jh.edu::cf8c093e-6728-43e8-a7d0-4a104515bbbf" providerId="AD" clId="Web-{61F164E4-30A1-4533-0139-B1874F09B5FC}" dt="2023-04-04T18:05:13.138" v="519" actId="1076"/>
          <ac:picMkLst>
            <pc:docMk/>
            <pc:sldMk cId="3578279461" sldId="321"/>
            <ac:picMk id="5" creationId="{B2AE06E7-9805-B059-B85C-1AF722149457}"/>
          </ac:picMkLst>
        </pc:picChg>
      </pc:sldChg>
      <pc:sldChg chg="modSp">
        <pc:chgData name="Adam Byerly" userId="S::abyerly2@jh.edu::cf8c093e-6728-43e8-a7d0-4a104515bbbf" providerId="AD" clId="Web-{61F164E4-30A1-4533-0139-B1874F09B5FC}" dt="2023-04-04T18:59:27.826" v="702" actId="20577"/>
        <pc:sldMkLst>
          <pc:docMk/>
          <pc:sldMk cId="3549536096" sldId="322"/>
        </pc:sldMkLst>
        <pc:spChg chg="mod">
          <ac:chgData name="Adam Byerly" userId="S::abyerly2@jh.edu::cf8c093e-6728-43e8-a7d0-4a104515bbbf" providerId="AD" clId="Web-{61F164E4-30A1-4533-0139-B1874F09B5FC}" dt="2023-04-04T18:38:32.002" v="629" actId="20577"/>
          <ac:spMkLst>
            <pc:docMk/>
            <pc:sldMk cId="3549536096" sldId="322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8:59:27.826" v="702" actId="20577"/>
          <ac:spMkLst>
            <pc:docMk/>
            <pc:sldMk cId="3549536096" sldId="322"/>
            <ac:spMk id="3" creationId="{0C0735F2-200F-038C-2996-68368A083FC0}"/>
          </ac:spMkLst>
        </pc:spChg>
      </pc:sldChg>
      <pc:sldChg chg="addSp delSp modSp ord">
        <pc:chgData name="Adam Byerly" userId="S::abyerly2@jh.edu::cf8c093e-6728-43e8-a7d0-4a104515bbbf" providerId="AD" clId="Web-{61F164E4-30A1-4533-0139-B1874F09B5FC}" dt="2023-04-04T19:08:56.611" v="803"/>
        <pc:sldMkLst>
          <pc:docMk/>
          <pc:sldMk cId="213782061" sldId="323"/>
        </pc:sldMkLst>
        <pc:spChg chg="mod">
          <ac:chgData name="Adam Byerly" userId="S::abyerly2@jh.edu::cf8c093e-6728-43e8-a7d0-4a104515bbbf" providerId="AD" clId="Web-{61F164E4-30A1-4533-0139-B1874F09B5FC}" dt="2023-04-04T17:51:51.642" v="411" actId="20577"/>
          <ac:spMkLst>
            <pc:docMk/>
            <pc:sldMk cId="213782061" sldId="323"/>
            <ac:spMk id="3" creationId="{0C0735F2-200F-038C-2996-68368A083FC0}"/>
          </ac:spMkLst>
        </pc:spChg>
        <pc:picChg chg="add del mod">
          <ac:chgData name="Adam Byerly" userId="S::abyerly2@jh.edu::cf8c093e-6728-43e8-a7d0-4a104515bbbf" providerId="AD" clId="Web-{61F164E4-30A1-4533-0139-B1874F09B5FC}" dt="2023-04-04T17:03:18.922" v="49"/>
          <ac:picMkLst>
            <pc:docMk/>
            <pc:sldMk cId="213782061" sldId="323"/>
            <ac:picMk id="4" creationId="{E68E32C6-D430-8E12-B27E-CFFD7982C005}"/>
          </ac:picMkLst>
        </pc:picChg>
        <pc:picChg chg="add mod">
          <ac:chgData name="Adam Byerly" userId="S::abyerly2@jh.edu::cf8c093e-6728-43e8-a7d0-4a104515bbbf" providerId="AD" clId="Web-{61F164E4-30A1-4533-0139-B1874F09B5FC}" dt="2023-04-04T17:07:30.195" v="104" actId="1076"/>
          <ac:picMkLst>
            <pc:docMk/>
            <pc:sldMk cId="213782061" sldId="323"/>
            <ac:picMk id="5" creationId="{AC426D3F-0AA8-96B5-DB1B-D36CBF3082C5}"/>
          </ac:picMkLst>
        </pc:picChg>
        <pc:picChg chg="add del mod">
          <ac:chgData name="Adam Byerly" userId="S::abyerly2@jh.edu::cf8c093e-6728-43e8-a7d0-4a104515bbbf" providerId="AD" clId="Web-{61F164E4-30A1-4533-0139-B1874F09B5FC}" dt="2023-04-04T17:11:17.655" v="134"/>
          <ac:picMkLst>
            <pc:docMk/>
            <pc:sldMk cId="213782061" sldId="323"/>
            <ac:picMk id="7" creationId="{0335EFD6-3505-D914-088E-87F4250B220A}"/>
          </ac:picMkLst>
        </pc:picChg>
      </pc:sldChg>
      <pc:sldChg chg="modSp add replId">
        <pc:chgData name="Adam Byerly" userId="S::abyerly2@jh.edu::cf8c093e-6728-43e8-a7d0-4a104515bbbf" providerId="AD" clId="Web-{61F164E4-30A1-4533-0139-B1874F09B5FC}" dt="2023-04-04T18:31:58.692" v="623" actId="20577"/>
        <pc:sldMkLst>
          <pc:docMk/>
          <pc:sldMk cId="3613372429" sldId="324"/>
        </pc:sldMkLst>
        <pc:spChg chg="mod">
          <ac:chgData name="Adam Byerly" userId="S::abyerly2@jh.edu::cf8c093e-6728-43e8-a7d0-4a104515bbbf" providerId="AD" clId="Web-{61F164E4-30A1-4533-0139-B1874F09B5FC}" dt="2023-04-04T18:31:58.692" v="623" actId="20577"/>
          <ac:spMkLst>
            <pc:docMk/>
            <pc:sldMk cId="3613372429" sldId="324"/>
            <ac:spMk id="2" creationId="{642BAF05-7097-6283-5EEE-0EB9161A8D40}"/>
          </ac:spMkLst>
        </pc:spChg>
      </pc:sldChg>
      <pc:sldChg chg="add del replId">
        <pc:chgData name="Adam Byerly" userId="S::abyerly2@jh.edu::cf8c093e-6728-43e8-a7d0-4a104515bbbf" providerId="AD" clId="Web-{61F164E4-30A1-4533-0139-B1874F09B5FC}" dt="2023-04-04T17:01:31.310" v="28"/>
        <pc:sldMkLst>
          <pc:docMk/>
          <pc:sldMk cId="1518026546" sldId="325"/>
        </pc:sldMkLst>
      </pc:sldChg>
      <pc:sldChg chg="modSp add replId">
        <pc:chgData name="Adam Byerly" userId="S::abyerly2@jh.edu::cf8c093e-6728-43e8-a7d0-4a104515bbbf" providerId="AD" clId="Web-{61F164E4-30A1-4533-0139-B1874F09B5FC}" dt="2023-04-04T18:31:53.973" v="621" actId="20577"/>
        <pc:sldMkLst>
          <pc:docMk/>
          <pc:sldMk cId="4246295093" sldId="326"/>
        </pc:sldMkLst>
        <pc:spChg chg="mod">
          <ac:chgData name="Adam Byerly" userId="S::abyerly2@jh.edu::cf8c093e-6728-43e8-a7d0-4a104515bbbf" providerId="AD" clId="Web-{61F164E4-30A1-4533-0139-B1874F09B5FC}" dt="2023-04-04T18:31:53.973" v="621" actId="20577"/>
          <ac:spMkLst>
            <pc:docMk/>
            <pc:sldMk cId="4246295093" sldId="326"/>
            <ac:spMk id="2" creationId="{642BAF05-7097-6283-5EEE-0EB9161A8D40}"/>
          </ac:spMkLst>
        </pc:spChg>
        <pc:picChg chg="mod modCrop">
          <ac:chgData name="Adam Byerly" userId="S::abyerly2@jh.edu::cf8c093e-6728-43e8-a7d0-4a104515bbbf" providerId="AD" clId="Web-{61F164E4-30A1-4533-0139-B1874F09B5FC}" dt="2023-04-04T17:01:21.998" v="27"/>
          <ac:picMkLst>
            <pc:docMk/>
            <pc:sldMk cId="4246295093" sldId="326"/>
            <ac:picMk id="9" creationId="{BD705885-D8A4-AE1B-FC60-E098D9A18900}"/>
          </ac:picMkLst>
        </pc:picChg>
      </pc:sldChg>
      <pc:sldChg chg="addSp delSp modSp add del replId">
        <pc:chgData name="Adam Byerly" userId="S::abyerly2@jh.edu::cf8c093e-6728-43e8-a7d0-4a104515bbbf" providerId="AD" clId="Web-{61F164E4-30A1-4533-0139-B1874F09B5FC}" dt="2023-04-04T17:09:32.167" v="130"/>
        <pc:sldMkLst>
          <pc:docMk/>
          <pc:sldMk cId="2866932596" sldId="327"/>
        </pc:sldMkLst>
        <pc:spChg chg="mod">
          <ac:chgData name="Adam Byerly" userId="S::abyerly2@jh.edu::cf8c093e-6728-43e8-a7d0-4a104515bbbf" providerId="AD" clId="Web-{61F164E4-30A1-4533-0139-B1874F09B5FC}" dt="2023-04-04T17:06:48.756" v="87" actId="20577"/>
          <ac:spMkLst>
            <pc:docMk/>
            <pc:sldMk cId="2866932596" sldId="327"/>
            <ac:spMk id="3" creationId="{0C0735F2-200F-038C-2996-68368A083FC0}"/>
          </ac:spMkLst>
        </pc:spChg>
        <pc:picChg chg="add mod">
          <ac:chgData name="Adam Byerly" userId="S::abyerly2@jh.edu::cf8c093e-6728-43e8-a7d0-4a104515bbbf" providerId="AD" clId="Web-{61F164E4-30A1-4533-0139-B1874F09B5FC}" dt="2023-04-04T17:07:02.929" v="91" actId="1076"/>
          <ac:picMkLst>
            <pc:docMk/>
            <pc:sldMk cId="2866932596" sldId="327"/>
            <ac:picMk id="4" creationId="{C0B7D84A-48E6-AE21-B079-EB88DCB94D04}"/>
          </ac:picMkLst>
        </pc:picChg>
        <pc:picChg chg="del">
          <ac:chgData name="Adam Byerly" userId="S::abyerly2@jh.edu::cf8c093e-6728-43e8-a7d0-4a104515bbbf" providerId="AD" clId="Web-{61F164E4-30A1-4533-0139-B1874F09B5FC}" dt="2023-04-04T17:06:49.772" v="88"/>
          <ac:picMkLst>
            <pc:docMk/>
            <pc:sldMk cId="2866932596" sldId="327"/>
            <ac:picMk id="5" creationId="{AC426D3F-0AA8-96B5-DB1B-D36CBF3082C5}"/>
          </ac:picMkLst>
        </pc:picChg>
      </pc:sldChg>
      <pc:sldChg chg="addSp delSp modSp add ord replId">
        <pc:chgData name="Adam Byerly" userId="S::abyerly2@jh.edu::cf8c093e-6728-43e8-a7d0-4a104515bbbf" providerId="AD" clId="Web-{61F164E4-30A1-4533-0139-B1874F09B5FC}" dt="2023-04-04T19:08:56.611" v="801"/>
        <pc:sldMkLst>
          <pc:docMk/>
          <pc:sldMk cId="4111918034" sldId="328"/>
        </pc:sldMkLst>
        <pc:spChg chg="mod">
          <ac:chgData name="Adam Byerly" userId="S::abyerly2@jh.edu::cf8c093e-6728-43e8-a7d0-4a104515bbbf" providerId="AD" clId="Web-{61F164E4-30A1-4533-0139-B1874F09B5FC}" dt="2023-04-04T17:53:37.286" v="447" actId="20577"/>
          <ac:spMkLst>
            <pc:docMk/>
            <pc:sldMk cId="4111918034" sldId="328"/>
            <ac:spMk id="3" creationId="{0C0735F2-200F-038C-2996-68368A083FC0}"/>
          </ac:spMkLst>
        </pc:spChg>
        <pc:picChg chg="add mod">
          <ac:chgData name="Adam Byerly" userId="S::abyerly2@jh.edu::cf8c093e-6728-43e8-a7d0-4a104515bbbf" providerId="AD" clId="Web-{61F164E4-30A1-4533-0139-B1874F09B5FC}" dt="2023-04-04T17:11:43.343" v="149" actId="1076"/>
          <ac:picMkLst>
            <pc:docMk/>
            <pc:sldMk cId="4111918034" sldId="328"/>
            <ac:picMk id="4" creationId="{34C9E68E-84C0-5179-54F1-1A896322CE2B}"/>
          </ac:picMkLst>
        </pc:picChg>
        <pc:picChg chg="del">
          <ac:chgData name="Adam Byerly" userId="S::abyerly2@jh.edu::cf8c093e-6728-43e8-a7d0-4a104515bbbf" providerId="AD" clId="Web-{61F164E4-30A1-4533-0139-B1874F09B5FC}" dt="2023-04-04T17:08:33.619" v="116"/>
          <ac:picMkLst>
            <pc:docMk/>
            <pc:sldMk cId="4111918034" sldId="328"/>
            <ac:picMk id="5" creationId="{AC426D3F-0AA8-96B5-DB1B-D36CBF3082C5}"/>
          </ac:picMkLst>
        </pc:picChg>
        <pc:picChg chg="del">
          <ac:chgData name="Adam Byerly" userId="S::abyerly2@jh.edu::cf8c093e-6728-43e8-a7d0-4a104515bbbf" providerId="AD" clId="Web-{61F164E4-30A1-4533-0139-B1874F09B5FC}" dt="2023-04-04T17:08:36.791" v="119"/>
          <ac:picMkLst>
            <pc:docMk/>
            <pc:sldMk cId="4111918034" sldId="328"/>
            <ac:picMk id="7" creationId="{0335EFD6-3505-D914-088E-87F4250B220A}"/>
          </ac:picMkLst>
        </pc:picChg>
      </pc:sldChg>
      <pc:sldChg chg="delSp modSp add ord replId">
        <pc:chgData name="Adam Byerly" userId="S::abyerly2@jh.edu::cf8c093e-6728-43e8-a7d0-4a104515bbbf" providerId="AD" clId="Web-{61F164E4-30A1-4533-0139-B1874F09B5FC}" dt="2023-04-04T19:08:56.611" v="802"/>
        <pc:sldMkLst>
          <pc:docMk/>
          <pc:sldMk cId="1367753657" sldId="329"/>
        </pc:sldMkLst>
        <pc:spChg chg="mod">
          <ac:chgData name="Adam Byerly" userId="S::abyerly2@jh.edu::cf8c093e-6728-43e8-a7d0-4a104515bbbf" providerId="AD" clId="Web-{61F164E4-30A1-4533-0139-B1874F09B5FC}" dt="2023-04-04T17:51:49.689" v="410" actId="20577"/>
          <ac:spMkLst>
            <pc:docMk/>
            <pc:sldMk cId="1367753657" sldId="329"/>
            <ac:spMk id="3" creationId="{0C0735F2-200F-038C-2996-68368A083FC0}"/>
          </ac:spMkLst>
        </pc:spChg>
        <pc:picChg chg="del">
          <ac:chgData name="Adam Byerly" userId="S::abyerly2@jh.edu::cf8c093e-6728-43e8-a7d0-4a104515bbbf" providerId="AD" clId="Web-{61F164E4-30A1-4533-0139-B1874F09B5FC}" dt="2023-04-04T17:11:11.170" v="132"/>
          <ac:picMkLst>
            <pc:docMk/>
            <pc:sldMk cId="1367753657" sldId="329"/>
            <ac:picMk id="5" creationId="{AC426D3F-0AA8-96B5-DB1B-D36CBF3082C5}"/>
          </ac:picMkLst>
        </pc:picChg>
        <pc:picChg chg="mod">
          <ac:chgData name="Adam Byerly" userId="S::abyerly2@jh.edu::cf8c093e-6728-43e8-a7d0-4a104515bbbf" providerId="AD" clId="Web-{61F164E4-30A1-4533-0139-B1874F09B5FC}" dt="2023-04-04T17:11:24.483" v="136" actId="1076"/>
          <ac:picMkLst>
            <pc:docMk/>
            <pc:sldMk cId="1367753657" sldId="329"/>
            <ac:picMk id="7" creationId="{0335EFD6-3505-D914-088E-87F4250B220A}"/>
          </ac:picMkLst>
        </pc:picChg>
      </pc:sldChg>
      <pc:sldChg chg="addSp delSp modSp add del replId">
        <pc:chgData name="Adam Byerly" userId="S::abyerly2@jh.edu::cf8c093e-6728-43e8-a7d0-4a104515bbbf" providerId="AD" clId="Web-{61F164E4-30A1-4533-0139-B1874F09B5FC}" dt="2023-04-04T19:09:33.815" v="815"/>
        <pc:sldMkLst>
          <pc:docMk/>
          <pc:sldMk cId="3124042176" sldId="330"/>
        </pc:sldMkLst>
        <pc:spChg chg="mod">
          <ac:chgData name="Adam Byerly" userId="S::abyerly2@jh.edu::cf8c093e-6728-43e8-a7d0-4a104515bbbf" providerId="AD" clId="Web-{61F164E4-30A1-4533-0139-B1874F09B5FC}" dt="2023-04-04T19:09:29.409" v="814" actId="20577"/>
          <ac:spMkLst>
            <pc:docMk/>
            <pc:sldMk cId="3124042176" sldId="330"/>
            <ac:spMk id="2" creationId="{642BAF05-7097-6283-5EEE-0EB9161A8D40}"/>
          </ac:spMkLst>
        </pc:spChg>
        <pc:spChg chg="add mod">
          <ac:chgData name="Adam Byerly" userId="S::abyerly2@jh.edu::cf8c093e-6728-43e8-a7d0-4a104515bbbf" providerId="AD" clId="Web-{61F164E4-30A1-4533-0139-B1874F09B5FC}" dt="2023-04-04T19:07:15.685" v="772" actId="1076"/>
          <ac:spMkLst>
            <pc:docMk/>
            <pc:sldMk cId="3124042176" sldId="330"/>
            <ac:spMk id="3" creationId="{AB39A2B5-CBA4-14CD-4FC4-A2EBF2C6244B}"/>
          </ac:spMkLst>
        </pc:spChg>
        <pc:picChg chg="del">
          <ac:chgData name="Adam Byerly" userId="S::abyerly2@jh.edu::cf8c093e-6728-43e8-a7d0-4a104515bbbf" providerId="AD" clId="Web-{61F164E4-30A1-4533-0139-B1874F09B5FC}" dt="2023-04-04T19:06:51.747" v="759"/>
          <ac:picMkLst>
            <pc:docMk/>
            <pc:sldMk cId="3124042176" sldId="330"/>
            <ac:picMk id="9" creationId="{BD705885-D8A4-AE1B-FC60-E098D9A18900}"/>
          </ac:picMkLst>
        </pc:picChg>
      </pc:sldChg>
      <pc:sldChg chg="modSp add replId">
        <pc:chgData name="Adam Byerly" userId="S::abyerly2@jh.edu::cf8c093e-6728-43e8-a7d0-4a104515bbbf" providerId="AD" clId="Web-{61F164E4-30A1-4533-0139-B1874F09B5FC}" dt="2023-04-04T18:29:33.562" v="603" actId="20577"/>
        <pc:sldMkLst>
          <pc:docMk/>
          <pc:sldMk cId="3094934197" sldId="331"/>
        </pc:sldMkLst>
        <pc:spChg chg="mod">
          <ac:chgData name="Adam Byerly" userId="S::abyerly2@jh.edu::cf8c093e-6728-43e8-a7d0-4a104515bbbf" providerId="AD" clId="Web-{61F164E4-30A1-4533-0139-B1874F09B5FC}" dt="2023-04-04T18:29:33.562" v="603" actId="20577"/>
          <ac:spMkLst>
            <pc:docMk/>
            <pc:sldMk cId="3094934197" sldId="331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7:46:07.365" v="297" actId="20577"/>
          <ac:spMkLst>
            <pc:docMk/>
            <pc:sldMk cId="3094934197" sldId="331"/>
            <ac:spMk id="4" creationId="{981FC194-0F55-58C0-6D87-C6CEEFE17923}"/>
          </ac:spMkLst>
        </pc:spChg>
      </pc:sldChg>
      <pc:sldChg chg="modSp add del replId">
        <pc:chgData name="Adam Byerly" userId="S::abyerly2@jh.edu::cf8c093e-6728-43e8-a7d0-4a104515bbbf" providerId="AD" clId="Web-{61F164E4-30A1-4533-0139-B1874F09B5FC}" dt="2023-04-04T17:48:01.603" v="315"/>
        <pc:sldMkLst>
          <pc:docMk/>
          <pc:sldMk cId="3313140655" sldId="332"/>
        </pc:sldMkLst>
        <pc:spChg chg="mod">
          <ac:chgData name="Adam Byerly" userId="S::abyerly2@jh.edu::cf8c093e-6728-43e8-a7d0-4a104515bbbf" providerId="AD" clId="Web-{61F164E4-30A1-4533-0139-B1874F09B5FC}" dt="2023-04-04T17:46:36.819" v="304" actId="20577"/>
          <ac:spMkLst>
            <pc:docMk/>
            <pc:sldMk cId="3313140655" sldId="332"/>
            <ac:spMk id="4" creationId="{981FC194-0F55-58C0-6D87-C6CEEFE1792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8:29:38.656" v="604" actId="20577"/>
        <pc:sldMkLst>
          <pc:docMk/>
          <pc:sldMk cId="480445087" sldId="333"/>
        </pc:sldMkLst>
        <pc:spChg chg="mod">
          <ac:chgData name="Adam Byerly" userId="S::abyerly2@jh.edu::cf8c093e-6728-43e8-a7d0-4a104515bbbf" providerId="AD" clId="Web-{61F164E4-30A1-4533-0139-B1874F09B5FC}" dt="2023-04-04T18:29:38.656" v="604" actId="20577"/>
          <ac:spMkLst>
            <pc:docMk/>
            <pc:sldMk cId="480445087" sldId="333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7:46:11.052" v="298" actId="20577"/>
          <ac:spMkLst>
            <pc:docMk/>
            <pc:sldMk cId="480445087" sldId="333"/>
            <ac:spMk id="4" creationId="{981FC194-0F55-58C0-6D87-C6CEEFE1792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8:29:41.453" v="606" actId="20577"/>
        <pc:sldMkLst>
          <pc:docMk/>
          <pc:sldMk cId="3767771428" sldId="334"/>
        </pc:sldMkLst>
        <pc:spChg chg="mod">
          <ac:chgData name="Adam Byerly" userId="S::abyerly2@jh.edu::cf8c093e-6728-43e8-a7d0-4a104515bbbf" providerId="AD" clId="Web-{61F164E4-30A1-4533-0139-B1874F09B5FC}" dt="2023-04-04T18:29:41.453" v="606" actId="20577"/>
          <ac:spMkLst>
            <pc:docMk/>
            <pc:sldMk cId="3767771428" sldId="334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7:46:13.474" v="299" actId="20577"/>
          <ac:spMkLst>
            <pc:docMk/>
            <pc:sldMk cId="3767771428" sldId="334"/>
            <ac:spMk id="4" creationId="{981FC194-0F55-58C0-6D87-C6CEEFE1792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8:29:44.109" v="608" actId="20577"/>
        <pc:sldMkLst>
          <pc:docMk/>
          <pc:sldMk cId="106091075" sldId="335"/>
        </pc:sldMkLst>
        <pc:spChg chg="mod">
          <ac:chgData name="Adam Byerly" userId="S::abyerly2@jh.edu::cf8c093e-6728-43e8-a7d0-4a104515bbbf" providerId="AD" clId="Web-{61F164E4-30A1-4533-0139-B1874F09B5FC}" dt="2023-04-04T18:29:44.109" v="608" actId="20577"/>
          <ac:spMkLst>
            <pc:docMk/>
            <pc:sldMk cId="106091075" sldId="335"/>
            <ac:spMk id="2" creationId="{642BAF05-7097-6283-5EEE-0EB9161A8D40}"/>
          </ac:spMkLst>
        </pc:spChg>
      </pc:sldChg>
      <pc:sldChg chg="modSp add ord replId">
        <pc:chgData name="Adam Byerly" userId="S::abyerly2@jh.edu::cf8c093e-6728-43e8-a7d0-4a104515bbbf" providerId="AD" clId="Web-{61F164E4-30A1-4533-0139-B1874F09B5FC}" dt="2023-04-04T19:06:14.793" v="756" actId="20577"/>
        <pc:sldMkLst>
          <pc:docMk/>
          <pc:sldMk cId="3487281362" sldId="336"/>
        </pc:sldMkLst>
        <pc:spChg chg="mod">
          <ac:chgData name="Adam Byerly" userId="S::abyerly2@jh.edu::cf8c093e-6728-43e8-a7d0-4a104515bbbf" providerId="AD" clId="Web-{61F164E4-30A1-4533-0139-B1874F09B5FC}" dt="2023-04-04T18:29:46.375" v="610" actId="20577"/>
          <ac:spMkLst>
            <pc:docMk/>
            <pc:sldMk cId="3487281362" sldId="336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9:06:14.793" v="756" actId="20577"/>
          <ac:spMkLst>
            <pc:docMk/>
            <pc:sldMk cId="3487281362" sldId="336"/>
            <ac:spMk id="4" creationId="{981FC194-0F55-58C0-6D87-C6CEEFE17923}"/>
          </ac:spMkLst>
        </pc:spChg>
      </pc:sldChg>
      <pc:sldChg chg="add del replId">
        <pc:chgData name="Adam Byerly" userId="S::abyerly2@jh.edu::cf8c093e-6728-43e8-a7d0-4a104515bbbf" providerId="AD" clId="Web-{61F164E4-30A1-4533-0139-B1874F09B5FC}" dt="2023-04-04T17:48:01.603" v="314"/>
        <pc:sldMkLst>
          <pc:docMk/>
          <pc:sldMk cId="1332288732" sldId="337"/>
        </pc:sldMkLst>
      </pc:sldChg>
      <pc:sldChg chg="add del replId">
        <pc:chgData name="Adam Byerly" userId="S::abyerly2@jh.edu::cf8c093e-6728-43e8-a7d0-4a104515bbbf" providerId="AD" clId="Web-{61F164E4-30A1-4533-0139-B1874F09B5FC}" dt="2023-04-04T18:06:19.140" v="535"/>
        <pc:sldMkLst>
          <pc:docMk/>
          <pc:sldMk cId="3314246008" sldId="337"/>
        </pc:sldMkLst>
      </pc:sldChg>
      <pc:sldChg chg="add del replId">
        <pc:chgData name="Adam Byerly" userId="S::abyerly2@jh.edu::cf8c093e-6728-43e8-a7d0-4a104515bbbf" providerId="AD" clId="Web-{61F164E4-30A1-4533-0139-B1874F09B5FC}" dt="2023-04-04T18:06:19.859" v="536"/>
        <pc:sldMkLst>
          <pc:docMk/>
          <pc:sldMk cId="410940001" sldId="338"/>
        </pc:sldMkLst>
      </pc:sldChg>
      <pc:sldChg chg="addSp delSp modSp add del replId">
        <pc:chgData name="Adam Byerly" userId="S::abyerly2@jh.edu::cf8c093e-6728-43e8-a7d0-4a104515bbbf" providerId="AD" clId="Web-{61F164E4-30A1-4533-0139-B1874F09B5FC}" dt="2023-04-04T18:08:12.409" v="537"/>
        <pc:sldMkLst>
          <pc:docMk/>
          <pc:sldMk cId="4021352533" sldId="339"/>
        </pc:sldMkLst>
        <pc:spChg chg="add mod">
          <ac:chgData name="Adam Byerly" userId="S::abyerly2@jh.edu::cf8c093e-6728-43e8-a7d0-4a104515bbbf" providerId="AD" clId="Web-{61F164E4-30A1-4533-0139-B1874F09B5FC}" dt="2023-04-04T18:05:51.842" v="528"/>
          <ac:spMkLst>
            <pc:docMk/>
            <pc:sldMk cId="4021352533" sldId="339"/>
            <ac:spMk id="6" creationId="{C58518AC-F8AF-8ED9-6A98-AAE810315E68}"/>
          </ac:spMkLst>
        </pc:spChg>
        <pc:spChg chg="add mod">
          <ac:chgData name="Adam Byerly" userId="S::abyerly2@jh.edu::cf8c093e-6728-43e8-a7d0-4a104515bbbf" providerId="AD" clId="Web-{61F164E4-30A1-4533-0139-B1874F09B5FC}" dt="2023-04-04T18:06:02.358" v="531" actId="14100"/>
          <ac:spMkLst>
            <pc:docMk/>
            <pc:sldMk cId="4021352533" sldId="339"/>
            <ac:spMk id="7" creationId="{A20C6902-6E0C-79FF-493E-F60E1ABD3C09}"/>
          </ac:spMkLst>
        </pc:spChg>
        <pc:picChg chg="mod modCrop">
          <ac:chgData name="Adam Byerly" userId="S::abyerly2@jh.edu::cf8c093e-6728-43e8-a7d0-4a104515bbbf" providerId="AD" clId="Web-{61F164E4-30A1-4533-0139-B1874F09B5FC}" dt="2023-04-04T18:05:37.154" v="525"/>
          <ac:picMkLst>
            <pc:docMk/>
            <pc:sldMk cId="4021352533" sldId="339"/>
            <ac:picMk id="4" creationId="{F8887CBE-3A0D-1283-CE39-611D1ACC681A}"/>
          </ac:picMkLst>
        </pc:picChg>
        <pc:picChg chg="del">
          <ac:chgData name="Adam Byerly" userId="S::abyerly2@jh.edu::cf8c093e-6728-43e8-a7d0-4a104515bbbf" providerId="AD" clId="Web-{61F164E4-30A1-4533-0139-B1874F09B5FC}" dt="2023-04-04T18:05:28.419" v="523"/>
          <ac:picMkLst>
            <pc:docMk/>
            <pc:sldMk cId="4021352533" sldId="339"/>
            <ac:picMk id="5" creationId="{B2AE06E7-9805-B059-B85C-1AF722149457}"/>
          </ac:picMkLst>
        </pc:picChg>
      </pc:sldChg>
      <pc:sldChg chg="delSp modSp add replId">
        <pc:chgData name="Adam Byerly" userId="S::abyerly2@jh.edu::cf8c093e-6728-43e8-a7d0-4a104515bbbf" providerId="AD" clId="Web-{61F164E4-30A1-4533-0139-B1874F09B5FC}" dt="2023-04-04T18:08:58.911" v="552" actId="20577"/>
        <pc:sldMkLst>
          <pc:docMk/>
          <pc:sldMk cId="2567561457" sldId="340"/>
        </pc:sldMkLst>
        <pc:spChg chg="mod">
          <ac:chgData name="Adam Byerly" userId="S::abyerly2@jh.edu::cf8c093e-6728-43e8-a7d0-4a104515bbbf" providerId="AD" clId="Web-{61F164E4-30A1-4533-0139-B1874F09B5FC}" dt="2023-04-04T18:08:58.911" v="552" actId="20577"/>
          <ac:spMkLst>
            <pc:docMk/>
            <pc:sldMk cId="2567561457" sldId="340"/>
            <ac:spMk id="3" creationId="{0C0735F2-200F-038C-2996-68368A083FC0}"/>
          </ac:spMkLst>
        </pc:spChg>
        <pc:spChg chg="del">
          <ac:chgData name="Adam Byerly" userId="S::abyerly2@jh.edu::cf8c093e-6728-43e8-a7d0-4a104515bbbf" providerId="AD" clId="Web-{61F164E4-30A1-4533-0139-B1874F09B5FC}" dt="2023-04-04T18:06:13.358" v="533"/>
          <ac:spMkLst>
            <pc:docMk/>
            <pc:sldMk cId="2567561457" sldId="340"/>
            <ac:spMk id="6" creationId="{C58518AC-F8AF-8ED9-6A98-AAE810315E68}"/>
          </ac:spMkLst>
        </pc:spChg>
        <pc:spChg chg="del">
          <ac:chgData name="Adam Byerly" userId="S::abyerly2@jh.edu::cf8c093e-6728-43e8-a7d0-4a104515bbbf" providerId="AD" clId="Web-{61F164E4-30A1-4533-0139-B1874F09B5FC}" dt="2023-04-04T18:06:14.952" v="534"/>
          <ac:spMkLst>
            <pc:docMk/>
            <pc:sldMk cId="2567561457" sldId="340"/>
            <ac:spMk id="7" creationId="{A20C6902-6E0C-79FF-493E-F60E1ABD3C09}"/>
          </ac:spMkLst>
        </pc:spChg>
      </pc:sldChg>
      <pc:sldChg chg="addSp modSp add del replId">
        <pc:chgData name="Adam Byerly" userId="S::abyerly2@jh.edu::cf8c093e-6728-43e8-a7d0-4a104515bbbf" providerId="AD" clId="Web-{61F164E4-30A1-4533-0139-B1874F09B5FC}" dt="2023-04-04T19:05:44.213" v="735"/>
        <pc:sldMkLst>
          <pc:docMk/>
          <pc:sldMk cId="591187695" sldId="341"/>
        </pc:sldMkLst>
        <pc:picChg chg="add mod">
          <ac:chgData name="Adam Byerly" userId="S::abyerly2@jh.edu::cf8c093e-6728-43e8-a7d0-4a104515bbbf" providerId="AD" clId="Web-{61F164E4-30A1-4533-0139-B1874F09B5FC}" dt="2023-04-04T18:31:03.237" v="616" actId="1076"/>
          <ac:picMkLst>
            <pc:docMk/>
            <pc:sldMk cId="591187695" sldId="341"/>
            <ac:picMk id="3" creationId="{7DA9BCF7-C525-0A5F-B6EB-7E292717E75E}"/>
          </ac:picMkLst>
        </pc:picChg>
      </pc:sldChg>
      <pc:sldChg chg="modSp add ord replId">
        <pc:chgData name="Adam Byerly" userId="S::abyerly2@jh.edu::cf8c093e-6728-43e8-a7d0-4a104515bbbf" providerId="AD" clId="Web-{61F164E4-30A1-4533-0139-B1874F09B5FC}" dt="2023-04-04T19:01:56.237" v="708"/>
        <pc:sldMkLst>
          <pc:docMk/>
          <pc:sldMk cId="3398680813" sldId="342"/>
        </pc:sldMkLst>
        <pc:spChg chg="mod">
          <ac:chgData name="Adam Byerly" userId="S::abyerly2@jh.edu::cf8c093e-6728-43e8-a7d0-4a104515bbbf" providerId="AD" clId="Web-{61F164E4-30A1-4533-0139-B1874F09B5FC}" dt="2023-04-04T19:01:49.081" v="707" actId="20577"/>
          <ac:spMkLst>
            <pc:docMk/>
            <pc:sldMk cId="3398680813" sldId="342"/>
            <ac:spMk id="2" creationId="{50B97EB7-CF43-2A91-F9B5-B7393CE1A053}"/>
          </ac:spMkLst>
        </pc:spChg>
      </pc:sldChg>
      <pc:sldChg chg="add replId">
        <pc:chgData name="Adam Byerly" userId="S::abyerly2@jh.edu::cf8c093e-6728-43e8-a7d0-4a104515bbbf" providerId="AD" clId="Web-{61F164E4-30A1-4533-0139-B1874F09B5FC}" dt="2023-04-04T19:06:47.638" v="757"/>
        <pc:sldMkLst>
          <pc:docMk/>
          <pc:sldMk cId="975162728" sldId="343"/>
        </pc:sldMkLst>
      </pc:sldChg>
      <pc:sldChg chg="modSp new ord">
        <pc:chgData name="Adam Byerly" userId="S::abyerly2@jh.edu::cf8c093e-6728-43e8-a7d0-4a104515bbbf" providerId="AD" clId="Web-{61F164E4-30A1-4533-0139-B1874F09B5FC}" dt="2023-04-04T19:08:56.611" v="804"/>
        <pc:sldMkLst>
          <pc:docMk/>
          <pc:sldMk cId="475873553" sldId="344"/>
        </pc:sldMkLst>
        <pc:spChg chg="mod">
          <ac:chgData name="Adam Byerly" userId="S::abyerly2@jh.edu::cf8c093e-6728-43e8-a7d0-4a104515bbbf" providerId="AD" clId="Web-{61F164E4-30A1-4533-0139-B1874F09B5FC}" dt="2023-04-04T19:08:11.484" v="796" actId="20577"/>
          <ac:spMkLst>
            <pc:docMk/>
            <pc:sldMk cId="475873553" sldId="344"/>
            <ac:spMk id="2" creationId="{055FBE68-E68A-99AE-9162-7A077D2173FA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9:10:45.302" v="841" actId="20577"/>
        <pc:sldMkLst>
          <pc:docMk/>
          <pc:sldMk cId="1019342299" sldId="345"/>
        </pc:sldMkLst>
        <pc:spChg chg="mod">
          <ac:chgData name="Adam Byerly" userId="S::abyerly2@jh.edu::cf8c093e-6728-43e8-a7d0-4a104515bbbf" providerId="AD" clId="Web-{61F164E4-30A1-4533-0139-B1874F09B5FC}" dt="2023-04-04T19:10:45.302" v="841" actId="20577"/>
          <ac:spMkLst>
            <pc:docMk/>
            <pc:sldMk cId="1019342299" sldId="345"/>
            <ac:spMk id="2" creationId="{642BAF05-7097-6283-5EEE-0EB9161A8D40}"/>
          </ac:spMkLst>
        </pc:spChg>
      </pc:sldChg>
      <pc:sldChg chg="delSp modSp add ord replId">
        <pc:chgData name="Adam Byerly" userId="S::abyerly2@jh.edu::cf8c093e-6728-43e8-a7d0-4a104515bbbf" providerId="AD" clId="Web-{61F164E4-30A1-4533-0139-B1874F09B5FC}" dt="2023-04-04T19:10:54.443" v="847"/>
        <pc:sldMkLst>
          <pc:docMk/>
          <pc:sldMk cId="3660441433" sldId="346"/>
        </pc:sldMkLst>
        <pc:spChg chg="mod">
          <ac:chgData name="Adam Byerly" userId="S::abyerly2@jh.edu::cf8c093e-6728-43e8-a7d0-4a104515bbbf" providerId="AD" clId="Web-{61F164E4-30A1-4533-0139-B1874F09B5FC}" dt="2023-04-04T19:10:52.193" v="846" actId="20577"/>
          <ac:spMkLst>
            <pc:docMk/>
            <pc:sldMk cId="3660441433" sldId="346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61F164E4-30A1-4533-0139-B1874F09B5FC}" dt="2023-04-04T19:10:54.443" v="847"/>
          <ac:spMkLst>
            <pc:docMk/>
            <pc:sldMk cId="3660441433" sldId="346"/>
            <ac:spMk id="3" creationId="{AB39A2B5-CBA4-14CD-4FC4-A2EBF2C6244B}"/>
          </ac:spMkLst>
        </pc:spChg>
      </pc:sldChg>
      <pc:sldChg chg="delSp modSp add replId">
        <pc:chgData name="Adam Byerly" userId="S::abyerly2@jh.edu::cf8c093e-6728-43e8-a7d0-4a104515bbbf" providerId="AD" clId="Web-{61F164E4-30A1-4533-0139-B1874F09B5FC}" dt="2023-04-04T19:14:50.341" v="895" actId="20577"/>
        <pc:sldMkLst>
          <pc:docMk/>
          <pc:sldMk cId="724772709" sldId="347"/>
        </pc:sldMkLst>
        <pc:spChg chg="mod">
          <ac:chgData name="Adam Byerly" userId="S::abyerly2@jh.edu::cf8c093e-6728-43e8-a7d0-4a104515bbbf" providerId="AD" clId="Web-{61F164E4-30A1-4533-0139-B1874F09B5FC}" dt="2023-04-04T19:13:47.839" v="875" actId="20577"/>
          <ac:spMkLst>
            <pc:docMk/>
            <pc:sldMk cId="724772709" sldId="347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9:14:50.341" v="895" actId="20577"/>
          <ac:spMkLst>
            <pc:docMk/>
            <pc:sldMk cId="724772709" sldId="347"/>
            <ac:spMk id="3" creationId="{0C0735F2-200F-038C-2996-68368A083FC0}"/>
          </ac:spMkLst>
        </pc:spChg>
        <pc:picChg chg="del">
          <ac:chgData name="Adam Byerly" userId="S::abyerly2@jh.edu::cf8c093e-6728-43e8-a7d0-4a104515bbbf" providerId="AD" clId="Web-{61F164E4-30A1-4533-0139-B1874F09B5FC}" dt="2023-04-04T19:12:12.555" v="859"/>
          <ac:picMkLst>
            <pc:docMk/>
            <pc:sldMk cId="724772709" sldId="347"/>
            <ac:picMk id="4" creationId="{F8887CBE-3A0D-1283-CE39-611D1ACC681A}"/>
          </ac:picMkLst>
        </pc:picChg>
      </pc:sldChg>
      <pc:sldChg chg="modSp add replId">
        <pc:chgData name="Adam Byerly" userId="S::abyerly2@jh.edu::cf8c093e-6728-43e8-a7d0-4a104515bbbf" providerId="AD" clId="Web-{61F164E4-30A1-4533-0139-B1874F09B5FC}" dt="2023-04-04T19:15:14.545" v="922" actId="20577"/>
        <pc:sldMkLst>
          <pc:docMk/>
          <pc:sldMk cId="3094787284" sldId="348"/>
        </pc:sldMkLst>
        <pc:spChg chg="mod">
          <ac:chgData name="Adam Byerly" userId="S::abyerly2@jh.edu::cf8c093e-6728-43e8-a7d0-4a104515bbbf" providerId="AD" clId="Web-{61F164E4-30A1-4533-0139-B1874F09B5FC}" dt="2023-04-04T19:13:52.168" v="882" actId="20577"/>
          <ac:spMkLst>
            <pc:docMk/>
            <pc:sldMk cId="3094787284" sldId="348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9:15:14.545" v="922" actId="20577"/>
          <ac:spMkLst>
            <pc:docMk/>
            <pc:sldMk cId="3094787284" sldId="348"/>
            <ac:spMk id="3" creationId="{0C0735F2-200F-038C-2996-68368A083FC0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9:22:11.513" v="982" actId="20577"/>
        <pc:sldMkLst>
          <pc:docMk/>
          <pc:sldMk cId="2550070947" sldId="349"/>
        </pc:sldMkLst>
        <pc:spChg chg="mod">
          <ac:chgData name="Adam Byerly" userId="S::abyerly2@jh.edu::cf8c093e-6728-43e8-a7d0-4a104515bbbf" providerId="AD" clId="Web-{61F164E4-30A1-4533-0139-B1874F09B5FC}" dt="2023-04-04T19:22:11.513" v="982" actId="20577"/>
          <ac:spMkLst>
            <pc:docMk/>
            <pc:sldMk cId="2550070947" sldId="349"/>
            <ac:spMk id="2" creationId="{50B97EB7-CF43-2A91-F9B5-B7393CE1A053}"/>
          </ac:spMkLst>
        </pc:spChg>
      </pc:sldChg>
      <pc:sldChg chg="add replId">
        <pc:chgData name="Adam Byerly" userId="S::abyerly2@jh.edu::cf8c093e-6728-43e8-a7d0-4a104515bbbf" providerId="AD" clId="Web-{61F164E4-30A1-4533-0139-B1874F09B5FC}" dt="2023-04-04T19:20:33.916" v="961"/>
        <pc:sldMkLst>
          <pc:docMk/>
          <pc:sldMk cId="3851939138" sldId="350"/>
        </pc:sldMkLst>
      </pc:sldChg>
      <pc:sldChg chg="modSp add replId">
        <pc:chgData name="Adam Byerly" userId="S::abyerly2@jh.edu::cf8c093e-6728-43e8-a7d0-4a104515bbbf" providerId="AD" clId="Web-{61F164E4-30A1-4533-0139-B1874F09B5FC}" dt="2023-04-04T19:21:36.449" v="973" actId="20577"/>
        <pc:sldMkLst>
          <pc:docMk/>
          <pc:sldMk cId="3358676645" sldId="351"/>
        </pc:sldMkLst>
        <pc:spChg chg="mod">
          <ac:chgData name="Adam Byerly" userId="S::abyerly2@jh.edu::cf8c093e-6728-43e8-a7d0-4a104515bbbf" providerId="AD" clId="Web-{61F164E4-30A1-4533-0139-B1874F09B5FC}" dt="2023-04-04T19:21:36.449" v="973" actId="20577"/>
          <ac:spMkLst>
            <pc:docMk/>
            <pc:sldMk cId="3358676645" sldId="351"/>
            <ac:spMk id="2" creationId="{50B97EB7-CF43-2A91-F9B5-B7393CE1A05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9:22:21.419" v="987" actId="20577"/>
        <pc:sldMkLst>
          <pc:docMk/>
          <pc:sldMk cId="2277632201" sldId="352"/>
        </pc:sldMkLst>
        <pc:spChg chg="mod">
          <ac:chgData name="Adam Byerly" userId="S::abyerly2@jh.edu::cf8c093e-6728-43e8-a7d0-4a104515bbbf" providerId="AD" clId="Web-{61F164E4-30A1-4533-0139-B1874F09B5FC}" dt="2023-04-04T19:22:21.419" v="987" actId="20577"/>
          <ac:spMkLst>
            <pc:docMk/>
            <pc:sldMk cId="2277632201" sldId="352"/>
            <ac:spMk id="2" creationId="{50B97EB7-CF43-2A91-F9B5-B7393CE1A053}"/>
          </ac:spMkLst>
        </pc:spChg>
      </pc:sldChg>
    </pc:docChg>
  </pc:docChgLst>
  <pc:docChgLst>
    <pc:chgData name="Adam Byerly" userId="S::abyerly2@jh.edu::cf8c093e-6728-43e8-a7d0-4a104515bbbf" providerId="AD" clId="Web-{9191B45F-3669-B37C-191F-DDD42E0B167E}"/>
    <pc:docChg chg="addSld delSld modSld">
      <pc:chgData name="Adam Byerly" userId="S::abyerly2@jh.edu::cf8c093e-6728-43e8-a7d0-4a104515bbbf" providerId="AD" clId="Web-{9191B45F-3669-B37C-191F-DDD42E0B167E}" dt="2023-04-06T02:15:30.623" v="176" actId="20577"/>
      <pc:docMkLst>
        <pc:docMk/>
      </pc:docMkLst>
      <pc:sldChg chg="modSp">
        <pc:chgData name="Adam Byerly" userId="S::abyerly2@jh.edu::cf8c093e-6728-43e8-a7d0-4a104515bbbf" providerId="AD" clId="Web-{9191B45F-3669-B37C-191F-DDD42E0B167E}" dt="2023-04-06T01:32:49.294" v="77" actId="20577"/>
        <pc:sldMkLst>
          <pc:docMk/>
          <pc:sldMk cId="742692766" sldId="310"/>
        </pc:sldMkLst>
        <pc:spChg chg="mod">
          <ac:chgData name="Adam Byerly" userId="S::abyerly2@jh.edu::cf8c093e-6728-43e8-a7d0-4a104515bbbf" providerId="AD" clId="Web-{9191B45F-3669-B37C-191F-DDD42E0B167E}" dt="2023-04-06T01:32:49.294" v="77" actId="20577"/>
          <ac:spMkLst>
            <pc:docMk/>
            <pc:sldMk cId="742692766" sldId="310"/>
            <ac:spMk id="2" creationId="{50B97EB7-CF43-2A91-F9B5-B7393CE1A053}"/>
          </ac:spMkLst>
        </pc:spChg>
      </pc:sldChg>
      <pc:sldChg chg="modSp">
        <pc:chgData name="Adam Byerly" userId="S::abyerly2@jh.edu::cf8c093e-6728-43e8-a7d0-4a104515bbbf" providerId="AD" clId="Web-{9191B45F-3669-B37C-191F-DDD42E0B167E}" dt="2023-04-06T01:32:30.997" v="76" actId="20577"/>
        <pc:sldMkLst>
          <pc:docMk/>
          <pc:sldMk cId="3578279461" sldId="321"/>
        </pc:sldMkLst>
        <pc:spChg chg="mod">
          <ac:chgData name="Adam Byerly" userId="S::abyerly2@jh.edu::cf8c093e-6728-43e8-a7d0-4a104515bbbf" providerId="AD" clId="Web-{9191B45F-3669-B37C-191F-DDD42E0B167E}" dt="2023-04-06T01:32:30.997" v="76" actId="20577"/>
          <ac:spMkLst>
            <pc:docMk/>
            <pc:sldMk cId="3578279461" sldId="321"/>
            <ac:spMk id="3" creationId="{0C0735F2-200F-038C-2996-68368A083FC0}"/>
          </ac:spMkLst>
        </pc:spChg>
      </pc:sldChg>
      <pc:sldChg chg="addSp delSp modSp del">
        <pc:chgData name="Adam Byerly" userId="S::abyerly2@jh.edu::cf8c093e-6728-43e8-a7d0-4a104515bbbf" providerId="AD" clId="Web-{9191B45F-3669-B37C-191F-DDD42E0B167E}" dt="2023-04-06T02:11:09.911" v="107"/>
        <pc:sldMkLst>
          <pc:docMk/>
          <pc:sldMk cId="3549536096" sldId="322"/>
        </pc:sldMkLst>
        <pc:spChg chg="mod">
          <ac:chgData name="Adam Byerly" userId="S::abyerly2@jh.edu::cf8c093e-6728-43e8-a7d0-4a104515bbbf" providerId="AD" clId="Web-{9191B45F-3669-B37C-191F-DDD42E0B167E}" dt="2023-04-06T01:48:30.820" v="99" actId="20577"/>
          <ac:spMkLst>
            <pc:docMk/>
            <pc:sldMk cId="3549536096" sldId="322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9191B45F-3669-B37C-191F-DDD42E0B167E}" dt="2023-04-06T01:48:14.413" v="90"/>
          <ac:spMkLst>
            <pc:docMk/>
            <pc:sldMk cId="3549536096" sldId="322"/>
            <ac:spMk id="3" creationId="{0C0735F2-200F-038C-2996-68368A083FC0}"/>
          </ac:spMkLst>
        </pc:spChg>
        <pc:spChg chg="add del mod">
          <ac:chgData name="Adam Byerly" userId="S::abyerly2@jh.edu::cf8c093e-6728-43e8-a7d0-4a104515bbbf" providerId="AD" clId="Web-{9191B45F-3669-B37C-191F-DDD42E0B167E}" dt="2023-04-06T01:48:16.226" v="91"/>
          <ac:spMkLst>
            <pc:docMk/>
            <pc:sldMk cId="3549536096" sldId="322"/>
            <ac:spMk id="5" creationId="{7CE9FD93-2137-E532-8280-2A5FA949F4B2}"/>
          </ac:spMkLst>
        </pc:spChg>
        <pc:picChg chg="add mod">
          <ac:chgData name="Adam Byerly" userId="S::abyerly2@jh.edu::cf8c093e-6728-43e8-a7d0-4a104515bbbf" providerId="AD" clId="Web-{9191B45F-3669-B37C-191F-DDD42E0B167E}" dt="2023-04-06T01:48:35.273" v="100" actId="1076"/>
          <ac:picMkLst>
            <pc:docMk/>
            <pc:sldMk cId="3549536096" sldId="322"/>
            <ac:picMk id="6" creationId="{7E31DFB0-AA13-8431-CF19-9CD4CC40BA9A}"/>
          </ac:picMkLst>
        </pc:picChg>
      </pc:sldChg>
      <pc:sldChg chg="modSp">
        <pc:chgData name="Adam Byerly" userId="S::abyerly2@jh.edu::cf8c093e-6728-43e8-a7d0-4a104515bbbf" providerId="AD" clId="Web-{9191B45F-3669-B37C-191F-DDD42E0B167E}" dt="2023-04-06T01:26:43.519" v="27" actId="20577"/>
        <pc:sldMkLst>
          <pc:docMk/>
          <pc:sldMk cId="3487281362" sldId="336"/>
        </pc:sldMkLst>
        <pc:spChg chg="mod">
          <ac:chgData name="Adam Byerly" userId="S::abyerly2@jh.edu::cf8c093e-6728-43e8-a7d0-4a104515bbbf" providerId="AD" clId="Web-{9191B45F-3669-B37C-191F-DDD42E0B167E}" dt="2023-04-06T01:26:43.519" v="27" actId="20577"/>
          <ac:spMkLst>
            <pc:docMk/>
            <pc:sldMk cId="3487281362" sldId="336"/>
            <ac:spMk id="4" creationId="{981FC194-0F55-58C0-6D87-C6CEEFE17923}"/>
          </ac:spMkLst>
        </pc:spChg>
      </pc:sldChg>
      <pc:sldChg chg="modSp">
        <pc:chgData name="Adam Byerly" userId="S::abyerly2@jh.edu::cf8c093e-6728-43e8-a7d0-4a104515bbbf" providerId="AD" clId="Web-{9191B45F-3669-B37C-191F-DDD42E0B167E}" dt="2023-04-06T02:15:30.623" v="176" actId="20577"/>
        <pc:sldMkLst>
          <pc:docMk/>
          <pc:sldMk cId="475873553" sldId="344"/>
        </pc:sldMkLst>
        <pc:spChg chg="mod">
          <ac:chgData name="Adam Byerly" userId="S::abyerly2@jh.edu::cf8c093e-6728-43e8-a7d0-4a104515bbbf" providerId="AD" clId="Web-{9191B45F-3669-B37C-191F-DDD42E0B167E}" dt="2023-04-06T02:15:01.091" v="156" actId="20577"/>
          <ac:spMkLst>
            <pc:docMk/>
            <pc:sldMk cId="475873553" sldId="344"/>
            <ac:spMk id="2" creationId="{055FBE68-E68A-99AE-9162-7A077D2173FA}"/>
          </ac:spMkLst>
        </pc:spChg>
        <pc:spChg chg="mod">
          <ac:chgData name="Adam Byerly" userId="S::abyerly2@jh.edu::cf8c093e-6728-43e8-a7d0-4a104515bbbf" providerId="AD" clId="Web-{9191B45F-3669-B37C-191F-DDD42E0B167E}" dt="2023-04-06T02:15:30.623" v="176" actId="20577"/>
          <ac:spMkLst>
            <pc:docMk/>
            <pc:sldMk cId="475873553" sldId="344"/>
            <ac:spMk id="3" creationId="{F7BF286E-8C8B-7F5E-442C-A08307BDA48F}"/>
          </ac:spMkLst>
        </pc:spChg>
      </pc:sldChg>
      <pc:sldChg chg="addSp delSp modSp">
        <pc:chgData name="Adam Byerly" userId="S::abyerly2@jh.edu::cf8c093e-6728-43e8-a7d0-4a104515bbbf" providerId="AD" clId="Web-{9191B45F-3669-B37C-191F-DDD42E0B167E}" dt="2023-04-06T01:32:15.496" v="71" actId="20577"/>
        <pc:sldMkLst>
          <pc:docMk/>
          <pc:sldMk cId="1019342299" sldId="345"/>
        </pc:sldMkLst>
        <pc:spChg chg="mod">
          <ac:chgData name="Adam Byerly" userId="S::abyerly2@jh.edu::cf8c093e-6728-43e8-a7d0-4a104515bbbf" providerId="AD" clId="Web-{9191B45F-3669-B37C-191F-DDD42E0B167E}" dt="2023-04-06T01:32:15.496" v="71" actId="20577"/>
          <ac:spMkLst>
            <pc:docMk/>
            <pc:sldMk cId="1019342299" sldId="345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9191B45F-3669-B37C-191F-DDD42E0B167E}" dt="2023-04-06T01:29:32.008" v="28"/>
          <ac:spMkLst>
            <pc:docMk/>
            <pc:sldMk cId="1019342299" sldId="345"/>
            <ac:spMk id="3" creationId="{AB39A2B5-CBA4-14CD-4FC4-A2EBF2C6244B}"/>
          </ac:spMkLst>
        </pc:spChg>
        <pc:spChg chg="add del mod">
          <ac:chgData name="Adam Byerly" userId="S::abyerly2@jh.edu::cf8c093e-6728-43e8-a7d0-4a104515bbbf" providerId="AD" clId="Web-{9191B45F-3669-B37C-191F-DDD42E0B167E}" dt="2023-04-06T01:32:00.762" v="68"/>
          <ac:spMkLst>
            <pc:docMk/>
            <pc:sldMk cId="1019342299" sldId="345"/>
            <ac:spMk id="6" creationId="{D787B345-F66B-D727-D5C4-3E44B2C024FF}"/>
          </ac:spMkLst>
        </pc:spChg>
        <pc:spChg chg="add del mod">
          <ac:chgData name="Adam Byerly" userId="S::abyerly2@jh.edu::cf8c093e-6728-43e8-a7d0-4a104515bbbf" providerId="AD" clId="Web-{9191B45F-3669-B37C-191F-DDD42E0B167E}" dt="2023-04-06T01:32:02.762" v="70"/>
          <ac:spMkLst>
            <pc:docMk/>
            <pc:sldMk cId="1019342299" sldId="345"/>
            <ac:spMk id="9" creationId="{18E5B229-BD0B-A02C-E55E-9C196919B119}"/>
          </ac:spMkLst>
        </pc:spChg>
        <pc:picChg chg="add del mod">
          <ac:chgData name="Adam Byerly" userId="S::abyerly2@jh.edu::cf8c093e-6728-43e8-a7d0-4a104515bbbf" providerId="AD" clId="Web-{9191B45F-3669-B37C-191F-DDD42E0B167E}" dt="2023-04-06T01:29:51.821" v="35"/>
          <ac:picMkLst>
            <pc:docMk/>
            <pc:sldMk cId="1019342299" sldId="345"/>
            <ac:picMk id="4" creationId="{BB14F09E-7BC6-237E-B27A-75068D6B31B3}"/>
          </ac:picMkLst>
        </pc:picChg>
        <pc:picChg chg="add mod">
          <ac:chgData name="Adam Byerly" userId="S::abyerly2@jh.edu::cf8c093e-6728-43e8-a7d0-4a104515bbbf" providerId="AD" clId="Web-{9191B45F-3669-B37C-191F-DDD42E0B167E}" dt="2023-04-06T01:30:10.071" v="38" actId="1076"/>
          <ac:picMkLst>
            <pc:docMk/>
            <pc:sldMk cId="1019342299" sldId="345"/>
            <ac:picMk id="5" creationId="{33F569D7-2CA9-2204-05C8-5CCF60E19A92}"/>
          </ac:picMkLst>
        </pc:picChg>
        <pc:picChg chg="add mod">
          <ac:chgData name="Adam Byerly" userId="S::abyerly2@jh.edu::cf8c093e-6728-43e8-a7d0-4a104515bbbf" providerId="AD" clId="Web-{9191B45F-3669-B37C-191F-DDD42E0B167E}" dt="2023-04-06T01:31:10.698" v="50" actId="1076"/>
          <ac:picMkLst>
            <pc:docMk/>
            <pc:sldMk cId="1019342299" sldId="345"/>
            <ac:picMk id="7" creationId="{8B09BFEE-2234-969E-CDA2-1CA9C69B8D66}"/>
          </ac:picMkLst>
        </pc:picChg>
        <pc:picChg chg="add del mod">
          <ac:chgData name="Adam Byerly" userId="S::abyerly2@jh.edu::cf8c093e-6728-43e8-a7d0-4a104515bbbf" providerId="AD" clId="Web-{9191B45F-3669-B37C-191F-DDD42E0B167E}" dt="2023-04-06T01:31:13.963" v="52"/>
          <ac:picMkLst>
            <pc:docMk/>
            <pc:sldMk cId="1019342299" sldId="345"/>
            <ac:picMk id="8" creationId="{BD819CDE-A107-A26E-FC13-60BBEBFCA972}"/>
          </ac:picMkLst>
        </pc:picChg>
      </pc:sldChg>
      <pc:sldChg chg="addSp modSp">
        <pc:chgData name="Adam Byerly" userId="S::abyerly2@jh.edu::cf8c093e-6728-43e8-a7d0-4a104515bbbf" providerId="AD" clId="Web-{9191B45F-3669-B37C-191F-DDD42E0B167E}" dt="2023-04-06T01:32:20.356" v="74" actId="20577"/>
        <pc:sldMkLst>
          <pc:docMk/>
          <pc:sldMk cId="3660441433" sldId="346"/>
        </pc:sldMkLst>
        <pc:spChg chg="mod">
          <ac:chgData name="Adam Byerly" userId="S::abyerly2@jh.edu::cf8c093e-6728-43e8-a7d0-4a104515bbbf" providerId="AD" clId="Web-{9191B45F-3669-B37C-191F-DDD42E0B167E}" dt="2023-04-06T01:32:20.356" v="74" actId="20577"/>
          <ac:spMkLst>
            <pc:docMk/>
            <pc:sldMk cId="3660441433" sldId="346"/>
            <ac:spMk id="2" creationId="{642BAF05-7097-6283-5EEE-0EB9161A8D40}"/>
          </ac:spMkLst>
        </pc:spChg>
        <pc:spChg chg="add">
          <ac:chgData name="Adam Byerly" userId="S::abyerly2@jh.edu::cf8c093e-6728-43e8-a7d0-4a104515bbbf" providerId="AD" clId="Web-{9191B45F-3669-B37C-191F-DDD42E0B167E}" dt="2023-04-06T01:31:50.668" v="62"/>
          <ac:spMkLst>
            <pc:docMk/>
            <pc:sldMk cId="3660441433" sldId="346"/>
            <ac:spMk id="6" creationId="{239D7F90-3DF2-289C-5B5E-3DA4D7F12B30}"/>
          </ac:spMkLst>
        </pc:spChg>
        <pc:spChg chg="add">
          <ac:chgData name="Adam Byerly" userId="S::abyerly2@jh.edu::cf8c093e-6728-43e8-a7d0-4a104515bbbf" providerId="AD" clId="Web-{9191B45F-3669-B37C-191F-DDD42E0B167E}" dt="2023-04-06T01:31:50.699" v="64"/>
          <ac:spMkLst>
            <pc:docMk/>
            <pc:sldMk cId="3660441433" sldId="346"/>
            <ac:spMk id="10" creationId="{E4E4D49F-373A-60FD-3F2F-16C1E828BCB8}"/>
          </ac:spMkLst>
        </pc:spChg>
        <pc:picChg chg="add">
          <ac:chgData name="Adam Byerly" userId="S::abyerly2@jh.edu::cf8c093e-6728-43e8-a7d0-4a104515bbbf" providerId="AD" clId="Web-{9191B45F-3669-B37C-191F-DDD42E0B167E}" dt="2023-04-06T01:31:50.652" v="61"/>
          <ac:picMkLst>
            <pc:docMk/>
            <pc:sldMk cId="3660441433" sldId="346"/>
            <ac:picMk id="4" creationId="{47446136-B6DE-664A-68BC-16192113BAF2}"/>
          </ac:picMkLst>
        </pc:picChg>
        <pc:picChg chg="add">
          <ac:chgData name="Adam Byerly" userId="S::abyerly2@jh.edu::cf8c093e-6728-43e8-a7d0-4a104515bbbf" providerId="AD" clId="Web-{9191B45F-3669-B37C-191F-DDD42E0B167E}" dt="2023-04-06T01:31:50.699" v="63"/>
          <ac:picMkLst>
            <pc:docMk/>
            <pc:sldMk cId="3660441433" sldId="346"/>
            <ac:picMk id="8" creationId="{446DB84C-649E-82CC-DB3D-64BCED51FEAD}"/>
          </ac:picMkLst>
        </pc:picChg>
      </pc:sldChg>
      <pc:sldChg chg="modSp">
        <pc:chgData name="Adam Byerly" userId="S::abyerly2@jh.edu::cf8c093e-6728-43e8-a7d0-4a104515bbbf" providerId="AD" clId="Web-{9191B45F-3669-B37C-191F-DDD42E0B167E}" dt="2023-04-06T01:40:17.088" v="87" actId="20577"/>
        <pc:sldMkLst>
          <pc:docMk/>
          <pc:sldMk cId="724772709" sldId="347"/>
        </pc:sldMkLst>
        <pc:spChg chg="mod">
          <ac:chgData name="Adam Byerly" userId="S::abyerly2@jh.edu::cf8c093e-6728-43e8-a7d0-4a104515bbbf" providerId="AD" clId="Web-{9191B45F-3669-B37C-191F-DDD42E0B167E}" dt="2023-04-06T01:40:17.088" v="87" actId="20577"/>
          <ac:spMkLst>
            <pc:docMk/>
            <pc:sldMk cId="724772709" sldId="347"/>
            <ac:spMk id="2" creationId="{642BAF05-7097-6283-5EEE-0EB9161A8D40}"/>
          </ac:spMkLst>
        </pc:spChg>
      </pc:sldChg>
      <pc:sldChg chg="modSp">
        <pc:chgData name="Adam Byerly" userId="S::abyerly2@jh.edu::cf8c093e-6728-43e8-a7d0-4a104515bbbf" providerId="AD" clId="Web-{9191B45F-3669-B37C-191F-DDD42E0B167E}" dt="2023-04-06T01:40:19.760" v="88" actId="20577"/>
        <pc:sldMkLst>
          <pc:docMk/>
          <pc:sldMk cId="3094787284" sldId="348"/>
        </pc:sldMkLst>
        <pc:spChg chg="mod">
          <ac:chgData name="Adam Byerly" userId="S::abyerly2@jh.edu::cf8c093e-6728-43e8-a7d0-4a104515bbbf" providerId="AD" clId="Web-{9191B45F-3669-B37C-191F-DDD42E0B167E}" dt="2023-04-06T01:40:19.760" v="88" actId="20577"/>
          <ac:spMkLst>
            <pc:docMk/>
            <pc:sldMk cId="3094787284" sldId="348"/>
            <ac:spMk id="2" creationId="{642BAF05-7097-6283-5EEE-0EB9161A8D40}"/>
          </ac:spMkLst>
        </pc:spChg>
      </pc:sldChg>
      <pc:sldChg chg="addSp modSp add del replId">
        <pc:chgData name="Adam Byerly" userId="S::abyerly2@jh.edu::cf8c093e-6728-43e8-a7d0-4a104515bbbf" providerId="AD" clId="Web-{9191B45F-3669-B37C-191F-DDD42E0B167E}" dt="2023-04-06T01:33:15.420" v="84"/>
        <pc:sldMkLst>
          <pc:docMk/>
          <pc:sldMk cId="437009101" sldId="353"/>
        </pc:sldMkLst>
        <pc:picChg chg="add mod">
          <ac:chgData name="Adam Byerly" userId="S::abyerly2@jh.edu::cf8c093e-6728-43e8-a7d0-4a104515bbbf" providerId="AD" clId="Web-{9191B45F-3669-B37C-191F-DDD42E0B167E}" dt="2023-04-06T01:33:13.451" v="83" actId="14100"/>
          <ac:picMkLst>
            <pc:docMk/>
            <pc:sldMk cId="437009101" sldId="353"/>
            <ac:picMk id="3" creationId="{2FAA1379-39B6-4500-C970-356F8E7CEF01}"/>
          </ac:picMkLst>
        </pc:picChg>
        <pc:picChg chg="mod">
          <ac:chgData name="Adam Byerly" userId="S::abyerly2@jh.edu::cf8c093e-6728-43e8-a7d0-4a104515bbbf" providerId="AD" clId="Web-{9191B45F-3669-B37C-191F-DDD42E0B167E}" dt="2023-04-06T01:33:09.263" v="82" actId="14100"/>
          <ac:picMkLst>
            <pc:docMk/>
            <pc:sldMk cId="437009101" sldId="353"/>
            <ac:picMk id="7" creationId="{9F9AA33E-2027-AC6E-F3C9-B161BA4CE254}"/>
          </ac:picMkLst>
        </pc:picChg>
      </pc:sldChg>
      <pc:sldChg chg="modSp add replId">
        <pc:chgData name="Adam Byerly" userId="S::abyerly2@jh.edu::cf8c093e-6728-43e8-a7d0-4a104515bbbf" providerId="AD" clId="Web-{9191B45F-3669-B37C-191F-DDD42E0B167E}" dt="2023-04-06T02:12:09.226" v="122" actId="20577"/>
        <pc:sldMkLst>
          <pc:docMk/>
          <pc:sldMk cId="3493559978" sldId="353"/>
        </pc:sldMkLst>
        <pc:spChg chg="mod">
          <ac:chgData name="Adam Byerly" userId="S::abyerly2@jh.edu::cf8c093e-6728-43e8-a7d0-4a104515bbbf" providerId="AD" clId="Web-{9191B45F-3669-B37C-191F-DDD42E0B167E}" dt="2023-04-06T02:12:09.226" v="122" actId="20577"/>
          <ac:spMkLst>
            <pc:docMk/>
            <pc:sldMk cId="3493559978" sldId="353"/>
            <ac:spMk id="3" creationId="{0C0735F2-200F-038C-2996-68368A083FC0}"/>
          </ac:spMkLst>
        </pc:spChg>
      </pc:sldChg>
      <pc:sldChg chg="modSp add replId">
        <pc:chgData name="Adam Byerly" userId="S::abyerly2@jh.edu::cf8c093e-6728-43e8-a7d0-4a104515bbbf" providerId="AD" clId="Web-{9191B45F-3669-B37C-191F-DDD42E0B167E}" dt="2023-04-06T02:11:08.271" v="106" actId="20577"/>
        <pc:sldMkLst>
          <pc:docMk/>
          <pc:sldMk cId="3077752629" sldId="354"/>
        </pc:sldMkLst>
        <pc:spChg chg="mod">
          <ac:chgData name="Adam Byerly" userId="S::abyerly2@jh.edu::cf8c093e-6728-43e8-a7d0-4a104515bbbf" providerId="AD" clId="Web-{9191B45F-3669-B37C-191F-DDD42E0B167E}" dt="2023-04-06T02:11:08.271" v="106" actId="20577"/>
          <ac:spMkLst>
            <pc:docMk/>
            <pc:sldMk cId="3077752629" sldId="354"/>
            <ac:spMk id="2" creationId="{642BAF05-7097-6283-5EEE-0EB9161A8D40}"/>
          </ac:spMkLst>
        </pc:spChg>
        <pc:picChg chg="mod">
          <ac:chgData name="Adam Byerly" userId="S::abyerly2@jh.edu::cf8c093e-6728-43e8-a7d0-4a104515bbbf" providerId="AD" clId="Web-{9191B45F-3669-B37C-191F-DDD42E0B167E}" dt="2023-04-06T02:11:03.567" v="105" actId="1076"/>
          <ac:picMkLst>
            <pc:docMk/>
            <pc:sldMk cId="3077752629" sldId="354"/>
            <ac:picMk id="6" creationId="{7E31DFB0-AA13-8431-CF19-9CD4CC40BA9A}"/>
          </ac:picMkLst>
        </pc:picChg>
      </pc:sldChg>
      <pc:sldChg chg="modSp add del replId">
        <pc:chgData name="Adam Byerly" userId="S::abyerly2@jh.edu::cf8c093e-6728-43e8-a7d0-4a104515bbbf" providerId="AD" clId="Web-{9191B45F-3669-B37C-191F-DDD42E0B167E}" dt="2023-04-06T01:49:10.977" v="103"/>
        <pc:sldMkLst>
          <pc:docMk/>
          <pc:sldMk cId="4213879760" sldId="354"/>
        </pc:sldMkLst>
        <pc:picChg chg="mod">
          <ac:chgData name="Adam Byerly" userId="S::abyerly2@jh.edu::cf8c093e-6728-43e8-a7d0-4a104515bbbf" providerId="AD" clId="Web-{9191B45F-3669-B37C-191F-DDD42E0B167E}" dt="2023-04-06T01:48:38.507" v="102" actId="1076"/>
          <ac:picMkLst>
            <pc:docMk/>
            <pc:sldMk cId="4213879760" sldId="354"/>
            <ac:picMk id="6" creationId="{7E31DFB0-AA13-8431-CF19-9CD4CC40BA9A}"/>
          </ac:picMkLst>
        </pc:picChg>
      </pc:sldChg>
      <pc:sldChg chg="modSp add replId">
        <pc:chgData name="Adam Byerly" userId="S::abyerly2@jh.edu::cf8c093e-6728-43e8-a7d0-4a104515bbbf" providerId="AD" clId="Web-{9191B45F-3669-B37C-191F-DDD42E0B167E}" dt="2023-04-06T02:12:11.148" v="124" actId="20577"/>
        <pc:sldMkLst>
          <pc:docMk/>
          <pc:sldMk cId="3277959673" sldId="355"/>
        </pc:sldMkLst>
        <pc:spChg chg="mod">
          <ac:chgData name="Adam Byerly" userId="S::abyerly2@jh.edu::cf8c093e-6728-43e8-a7d0-4a104515bbbf" providerId="AD" clId="Web-{9191B45F-3669-B37C-191F-DDD42E0B167E}" dt="2023-04-06T02:12:11.148" v="124" actId="20577"/>
          <ac:spMkLst>
            <pc:docMk/>
            <pc:sldMk cId="3277959673" sldId="355"/>
            <ac:spMk id="3" creationId="{0C0735F2-200F-038C-2996-68368A083FC0}"/>
          </ac:spMkLst>
        </pc:spChg>
      </pc:sldChg>
      <pc:sldChg chg="add replId">
        <pc:chgData name="Adam Byerly" userId="S::abyerly2@jh.edu::cf8c093e-6728-43e8-a7d0-4a104515bbbf" providerId="AD" clId="Web-{9191B45F-3669-B37C-191F-DDD42E0B167E}" dt="2023-04-06T02:12:05.694" v="120"/>
        <pc:sldMkLst>
          <pc:docMk/>
          <pc:sldMk cId="3537163614" sldId="356"/>
        </pc:sldMkLst>
      </pc:sldChg>
      <pc:sldChg chg="addSp delSp modSp add replId">
        <pc:chgData name="Adam Byerly" userId="S::abyerly2@jh.edu::cf8c093e-6728-43e8-a7d0-4a104515bbbf" providerId="AD" clId="Web-{9191B45F-3669-B37C-191F-DDD42E0B167E}" dt="2023-04-06T02:14:01.558" v="151" actId="1076"/>
        <pc:sldMkLst>
          <pc:docMk/>
          <pc:sldMk cId="2748005440" sldId="357"/>
        </pc:sldMkLst>
        <pc:spChg chg="del">
          <ac:chgData name="Adam Byerly" userId="S::abyerly2@jh.edu::cf8c093e-6728-43e8-a7d0-4a104515bbbf" providerId="AD" clId="Web-{9191B45F-3669-B37C-191F-DDD42E0B167E}" dt="2023-04-06T02:12:48.680" v="126"/>
          <ac:spMkLst>
            <pc:docMk/>
            <pc:sldMk cId="2748005440" sldId="357"/>
            <ac:spMk id="3" creationId="{0C0735F2-200F-038C-2996-68368A083FC0}"/>
          </ac:spMkLst>
        </pc:spChg>
        <pc:spChg chg="add del mod">
          <ac:chgData name="Adam Byerly" userId="S::abyerly2@jh.edu::cf8c093e-6728-43e8-a7d0-4a104515bbbf" providerId="AD" clId="Web-{9191B45F-3669-B37C-191F-DDD42E0B167E}" dt="2023-04-06T02:12:50.493" v="127"/>
          <ac:spMkLst>
            <pc:docMk/>
            <pc:sldMk cId="2748005440" sldId="357"/>
            <ac:spMk id="5" creationId="{BAF04CF1-71CC-F564-DB73-32BEDE6414C7}"/>
          </ac:spMkLst>
        </pc:spChg>
        <pc:spChg chg="add del mod">
          <ac:chgData name="Adam Byerly" userId="S::abyerly2@jh.edu::cf8c093e-6728-43e8-a7d0-4a104515bbbf" providerId="AD" clId="Web-{9191B45F-3669-B37C-191F-DDD42E0B167E}" dt="2023-04-06T02:13:53.026" v="149"/>
          <ac:spMkLst>
            <pc:docMk/>
            <pc:sldMk cId="2748005440" sldId="357"/>
            <ac:spMk id="8" creationId="{AD784194-6D85-DCF6-E817-9D7C0FD65423}"/>
          </ac:spMkLst>
        </pc:spChg>
        <pc:spChg chg="add del mod">
          <ac:chgData name="Adam Byerly" userId="S::abyerly2@jh.edu::cf8c093e-6728-43e8-a7d0-4a104515bbbf" providerId="AD" clId="Web-{9191B45F-3669-B37C-191F-DDD42E0B167E}" dt="2023-04-06T02:13:55.307" v="150"/>
          <ac:spMkLst>
            <pc:docMk/>
            <pc:sldMk cId="2748005440" sldId="357"/>
            <ac:spMk id="10" creationId="{820AABC9-0848-34CD-5964-210D061DB9E7}"/>
          </ac:spMkLst>
        </pc:spChg>
        <pc:picChg chg="add mod">
          <ac:chgData name="Adam Byerly" userId="S::abyerly2@jh.edu::cf8c093e-6728-43e8-a7d0-4a104515bbbf" providerId="AD" clId="Web-{9191B45F-3669-B37C-191F-DDD42E0B167E}" dt="2023-04-06T02:14:01.558" v="151" actId="1076"/>
          <ac:picMkLst>
            <pc:docMk/>
            <pc:sldMk cId="2748005440" sldId="357"/>
            <ac:picMk id="6" creationId="{04104C1B-4B74-CEA8-FCE8-208282885CC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7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4/6/23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83" r:id="rId16"/>
    <p:sldLayoutId id="214748367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xiv.org/abs/2103.0002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2092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1388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1388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research/gpt-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xiv.org/abs/2211.1160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lp-tutorial-acl2022.github.io/" TargetMode="External"/><Relationship Id="rId2" Type="http://schemas.openxmlformats.org/officeDocument/2006/relationships/hyperlink" Target="https://nips.cc/media/neurips-2021/Slides/2189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lp-tutorial.github.i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5.031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046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689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Self-Supervised Models of Vision + Language 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NLP: Self-Supervised Models</a:t>
            </a:r>
            <a:endParaRPr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85" r="69" b="-100"/>
          <a:stretch/>
        </p:blipFill>
        <p:spPr>
          <a:xfrm>
            <a:off x="1843087" y="3215448"/>
            <a:ext cx="5453946" cy="19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9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019685"/>
            <a:ext cx="5457825" cy="4123053"/>
          </a:xfrm>
          <a:prstGeom prst="rect">
            <a:avLst/>
          </a:prstGeo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7DCEF268-FBCC-5DB6-9D7E-042C73D6D0D8}"/>
              </a:ext>
            </a:extLst>
          </p:cNvPr>
          <p:cNvSpPr txBox="1"/>
          <p:nvPr/>
        </p:nvSpPr>
        <p:spPr>
          <a:xfrm>
            <a:off x="-87464" y="4920663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An Image is Worth 16x16 Words: Transformers for Image Recognition at Scale, 2020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1337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about paired image-text – </a:t>
            </a:r>
            <a:r>
              <a:rPr lang="en-US">
                <a:solidFill>
                  <a:srgbClr val="FF0000"/>
                </a:solidFill>
              </a:rPr>
              <a:t>How to Encode?</a:t>
            </a:r>
          </a:p>
        </p:txBody>
      </p:sp>
      <p:pic>
        <p:nvPicPr>
          <p:cNvPr id="4" name="Picture 5" descr="A picture containing outdoor, building, tall, stone&#10;&#10;Description automatically generated">
            <a:extLst>
              <a:ext uri="{FF2B5EF4-FFF2-40B4-BE49-F238E27FC236}">
                <a16:creationId xmlns:a16="http://schemas.microsoft.com/office/drawing/2014/main" id="{47446136-B6DE-664A-68BC-16192113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543050"/>
            <a:ext cx="27432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D7F90-3DF2-289C-5B5E-3DA4D7F12B30}"/>
              </a:ext>
            </a:extLst>
          </p:cNvPr>
          <p:cNvSpPr txBox="1"/>
          <p:nvPr/>
        </p:nvSpPr>
        <p:spPr>
          <a:xfrm>
            <a:off x="1036673" y="3767913"/>
            <a:ext cx="27365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Basilica of St. John Lateran</a:t>
            </a:r>
          </a:p>
        </p:txBody>
      </p:sp>
      <p:pic>
        <p:nvPicPr>
          <p:cNvPr id="8" name="Picture 7" descr="A picture containing sky, outdoor, building, stone&#10;&#10;Description automatically generated">
            <a:extLst>
              <a:ext uri="{FF2B5EF4-FFF2-40B4-BE49-F238E27FC236}">
                <a16:creationId xmlns:a16="http://schemas.microsoft.com/office/drawing/2014/main" id="{446DB84C-649E-82CC-DB3D-64BCED51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29" y="1545272"/>
            <a:ext cx="3095403" cy="2066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E4D49F-373A-60FD-3F2F-16C1E828BCB8}"/>
              </a:ext>
            </a:extLst>
          </p:cNvPr>
          <p:cNvSpPr txBox="1"/>
          <p:nvPr/>
        </p:nvSpPr>
        <p:spPr>
          <a:xfrm>
            <a:off x="5376085" y="3767912"/>
            <a:ext cx="30887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House with Chimeras – Kiev</a:t>
            </a:r>
          </a:p>
        </p:txBody>
      </p:sp>
    </p:spTree>
    <p:extLst>
      <p:ext uri="{BB962C8B-B14F-4D97-AF65-F5344CB8AC3E}">
        <p14:creationId xmlns:p14="http://schemas.microsoft.com/office/powerpoint/2010/main" val="366044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 i="1"/>
              <a:t>Contrastive Language–Image Pre-training </a:t>
            </a:r>
            <a:r>
              <a:rPr lang="en-US"/>
              <a:t>(CLIP)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/>
              <a:t>Given a batch of N (image, text) pairs, predict which of the N × N possible (image, text) pairings across a batch occurred</a:t>
            </a:r>
            <a:endParaRPr lang="en-US" i="1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8887CBE-3A0D-1283-CE39-611D1ACC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564733" y="2073289"/>
            <a:ext cx="4008779" cy="282798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2AE06E7-9805-B059-B85C-1AF72214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85" y="2149546"/>
            <a:ext cx="2743200" cy="2543867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49950B94-E75D-79D5-340A-BE3A632A6BB2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4"/>
              </a:rPr>
              <a:t>Learning Transferable Visual Models From Natural Language Supervision,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827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 i="1"/>
              <a:t>Contrastive Language–Image Pre-training </a:t>
            </a:r>
            <a:r>
              <a:rPr lang="en-US"/>
              <a:t>(CLIP)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/>
              <a:t>Consider classifying photos of dogs vs cats - for each image, check if CLIP predicts text description “a photo of a </a:t>
            </a:r>
            <a:r>
              <a:rPr lang="en-US" i="1"/>
              <a:t>dog</a:t>
            </a:r>
            <a:r>
              <a:rPr lang="en-US"/>
              <a:t>” or “a photo of a </a:t>
            </a:r>
            <a:r>
              <a:rPr lang="en-US" i="1"/>
              <a:t>cat</a:t>
            </a:r>
            <a:r>
              <a:rPr lang="en-US"/>
              <a:t>” is more likely to be paired with it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8887CBE-3A0D-1283-CE39-611D1ACC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5" b="-266"/>
          <a:stretch/>
        </p:blipFill>
        <p:spPr>
          <a:xfrm>
            <a:off x="564733" y="2073289"/>
            <a:ext cx="8018285" cy="2831747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9E2E4607-CE14-1C60-BC9A-229AC943A1AD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Learning Transferable Visual Models From Natural Language Supervision,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67561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/>
              <a:t>What can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595959"/>
                </a:solidFill>
              </a:rPr>
              <a:t>CLIP evaluates associations between image-text pairs: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Classification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Searching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Controllable Caption Generation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F4E2113-AC9E-5160-0933-5506986FA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4399980" y="1935578"/>
            <a:ext cx="4008779" cy="2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2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/>
              <a:t>What can't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285750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No generation capabilities</a:t>
            </a:r>
            <a:endParaRPr lang="en-US"/>
          </a:p>
          <a:p>
            <a:pPr marL="400050" indent="-285750">
              <a:lnSpc>
                <a:spcPct val="114999"/>
              </a:lnSpc>
            </a:pPr>
            <a:endParaRPr lang="en-US"/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400050" indent="-285750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Prompting / In-Context Learning</a:t>
            </a:r>
            <a:endParaRPr lang="en-US"/>
          </a:p>
          <a:p>
            <a:pPr marL="857250" lvl="1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Few-shot captioning</a:t>
            </a: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0CDEA60-C4BC-7DE2-8E19-CD43EE8C4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4399980" y="1935578"/>
            <a:ext cx="4008779" cy="2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8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FF0000"/>
                </a:solidFill>
              </a:rPr>
              <a:t>Text-to-Image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E31DFB0-AA13-8431-CF19-9CD4CC40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41" y="1882113"/>
            <a:ext cx="4431118" cy="13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52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BD85B85A-7C3E-1D23-0858-DF856B54BB8E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9355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a </a:t>
            </a:r>
            <a:r>
              <a:rPr lang="en-US" b="1">
                <a:solidFill>
                  <a:schemeClr val="tx1"/>
                </a:solidFill>
              </a:rPr>
              <a:t>prior</a:t>
            </a:r>
            <a:r>
              <a:rPr lang="en-US">
                <a:solidFill>
                  <a:schemeClr val="tx1"/>
                </a:solidFill>
              </a:rPr>
              <a:t> maps the text encoding to a corresponding </a:t>
            </a:r>
            <a:r>
              <a:rPr lang="en-US" b="1">
                <a:solidFill>
                  <a:schemeClr val="tx1"/>
                </a:solidFill>
              </a:rPr>
              <a:t>image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encoding</a:t>
            </a:r>
            <a:r>
              <a:rPr lang="en-US">
                <a:solidFill>
                  <a:schemeClr val="tx1"/>
                </a:solidFill>
              </a:rPr>
              <a:t> that captures the semantic information of the prompt contained in the text encoding.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2F660230-823F-3441-CDCA-DC0A7CEF0B92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7795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37A2-533C-6403-2826-1DFAA65D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Logistics update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FB205-584E-E0DB-8456-D2C3B3CC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recommended few projects for revision. Due on Monday noon.</a:t>
            </a:r>
          </a:p>
          <a:p>
            <a:pPr lvl="1">
              <a:lnSpc>
                <a:spcPct val="114999"/>
              </a:lnSpc>
            </a:pPr>
            <a:r>
              <a:rPr lang="en-US"/>
              <a:t>Please talk to us if you need more brainstorming to scope your proposal better. </a:t>
            </a:r>
          </a:p>
          <a:p>
            <a:pPr>
              <a:lnSpc>
                <a:spcPct val="114999"/>
              </a:lnSpc>
              <a:buSzPts val="1400"/>
            </a:pPr>
            <a:endParaRPr lang="en-US"/>
          </a:p>
          <a:p>
            <a:pPr>
              <a:lnSpc>
                <a:spcPct val="114999"/>
              </a:lnSpc>
              <a:buSzPts val="1400"/>
            </a:pPr>
            <a:r>
              <a:rPr lang="en-US"/>
              <a:t>Each team is assigned to a mentor (we will email you about the assignment). </a:t>
            </a:r>
          </a:p>
          <a:p>
            <a:pPr>
              <a:lnSpc>
                <a:spcPct val="114999"/>
              </a:lnSpc>
              <a:buSzPts val="1400"/>
            </a:pPr>
            <a:r>
              <a:rPr lang="en-US"/>
              <a:t>Each team is responsible to schedule meeting time with their mentor. </a:t>
            </a:r>
          </a:p>
          <a:p>
            <a:pPr>
              <a:lnSpc>
                <a:spcPct val="114999"/>
              </a:lnSpc>
              <a:buSzPts val="1400"/>
            </a:pPr>
            <a:r>
              <a:rPr lang="en-US"/>
              <a:t>Our suggestion: meet with them at least once every 10 days. </a:t>
            </a:r>
          </a:p>
          <a:p>
            <a:pPr>
              <a:lnSpc>
                <a:spcPct val="114999"/>
              </a:lnSpc>
              <a:buSzPts val="1400"/>
            </a:pPr>
            <a:endParaRPr lang="en-US"/>
          </a:p>
          <a:p>
            <a:pPr>
              <a:lnSpc>
                <a:spcPct val="114999"/>
              </a:lnSpc>
              <a:buSzPts val="1400"/>
            </a:pPr>
            <a:r>
              <a:rPr lang="en-US"/>
              <a:t>Starting next week: no TA/CA office hours.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We will have external speakers next week! 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51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a </a:t>
            </a:r>
            <a:r>
              <a:rPr lang="en-US" b="1">
                <a:solidFill>
                  <a:schemeClr val="tx1"/>
                </a:solidFill>
              </a:rPr>
              <a:t>prior</a:t>
            </a:r>
            <a:r>
              <a:rPr lang="en-US">
                <a:solidFill>
                  <a:schemeClr val="tx1"/>
                </a:solidFill>
              </a:rPr>
              <a:t> maps the text encoding to a corresponding </a:t>
            </a:r>
            <a:r>
              <a:rPr lang="en-US" b="1">
                <a:solidFill>
                  <a:schemeClr val="tx1"/>
                </a:solidFill>
              </a:rPr>
              <a:t>image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encoding</a:t>
            </a:r>
            <a:r>
              <a:rPr lang="en-US">
                <a:solidFill>
                  <a:schemeClr val="tx1"/>
                </a:solidFill>
              </a:rPr>
              <a:t> that captures the semantic information of the prompt contained in the text encoding.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Finally, an </a:t>
            </a:r>
            <a:r>
              <a:rPr lang="en-US" b="1">
                <a:solidFill>
                  <a:schemeClr val="tx1"/>
                </a:solidFill>
              </a:rPr>
              <a:t>image decoder </a:t>
            </a:r>
            <a:r>
              <a:rPr lang="en-US">
                <a:solidFill>
                  <a:schemeClr val="tx1"/>
                </a:solidFill>
              </a:rPr>
              <a:t>stochastically generates an image which is a visual manifestation of this semantic information.</a:t>
            </a: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6A405290-4873-CEBA-68D3-046F5CE87650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3716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4104C1B-4B74-CEA8-FCE8-20828288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1" y="1382860"/>
            <a:ext cx="6344979" cy="2769856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1CC895E1-5925-DEF8-E705-13FB3EADF308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3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4800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CLIP addresses ImageNet, but what if we introduce novel images / text / classes? 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/>
              <a:t>DALL-E addresses controllable image generation, but still no ICL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LLMs are transferrable to new tasks via prompting with examples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Can we do the same thing in a multimodal setting, e.g. vision + language?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749B-E3F5-732F-F0AA-3CE4C63D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Few-Shot Learning with Frozen Language Models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4C727800-D595-D8F3-A2D5-F9BDE3EAB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11" r="-48" b="-101"/>
          <a:stretch/>
        </p:blipFill>
        <p:spPr>
          <a:xfrm>
            <a:off x="4589838" y="1065398"/>
            <a:ext cx="3595441" cy="3419847"/>
          </a:xfr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14405BFD-7DBB-2A83-FC95-365F3ED696EA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Multimodal Few-Shot Learning with Frozen Language Models,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B34DE-070C-6C50-87D5-EE19CE0ED78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441681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consider a pretrained LLM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GPT-2-esque (7B)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Pretrained on C4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indent="-285750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consider a vision encoder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Input images (e.g. </a:t>
            </a:r>
            <a:r>
              <a:rPr lang="en-US" dirty="0" err="1">
                <a:solidFill>
                  <a:schemeClr val="tx1"/>
                </a:solidFill>
              </a:rPr>
              <a:t>WxHxC</a:t>
            </a:r>
            <a:r>
              <a:rPr lang="en-US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Output N tokens</a:t>
            </a:r>
          </a:p>
        </p:txBody>
      </p:sp>
    </p:spTree>
    <p:extLst>
      <p:ext uri="{BB962C8B-B14F-4D97-AF65-F5344CB8AC3E}">
        <p14:creationId xmlns:p14="http://schemas.microsoft.com/office/powerpoint/2010/main" val="2992403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749B-E3F5-732F-F0AA-3CE4C63D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Few-Shot Learning with Frozen Language Models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A9E7699-4A99-973F-DCE5-9B13D1359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531" y="1152475"/>
            <a:ext cx="8184937" cy="3416400"/>
          </a:xfr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F80BCEF4-CE04-42AA-BE5F-309C778AA3A1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Multimodal Few-Shot Learning with Frozen Language Models,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58281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7EB7-CF43-2A91-F9B5-B7393CE1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>
                <a:hlinkClick r:id="rId2"/>
              </a:rPr>
              <a:t>GPT-4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742692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9AA33E-2027-AC6E-F3C9-B161BA4CE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494" y="475"/>
            <a:ext cx="6061012" cy="5144400"/>
          </a:xfrm>
        </p:spPr>
      </p:pic>
    </p:spTree>
    <p:extLst>
      <p:ext uri="{BB962C8B-B14F-4D97-AF65-F5344CB8AC3E}">
        <p14:creationId xmlns:p14="http://schemas.microsoft.com/office/powerpoint/2010/main" val="3123893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road, outdoor, car&#10;&#10;Description automatically generated">
            <a:extLst>
              <a:ext uri="{FF2B5EF4-FFF2-40B4-BE49-F238E27FC236}">
                <a16:creationId xmlns:a16="http://schemas.microsoft.com/office/drawing/2014/main" id="{A2BAC14C-C6B2-30CE-C700-29233901C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94" y="475"/>
            <a:ext cx="6061012" cy="5144400"/>
          </a:xfrm>
        </p:spPr>
      </p:pic>
    </p:spTree>
    <p:extLst>
      <p:ext uri="{BB962C8B-B14F-4D97-AF65-F5344CB8AC3E}">
        <p14:creationId xmlns:p14="http://schemas.microsoft.com/office/powerpoint/2010/main" val="4037320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794BD-FA35-1CA8-1F66-97D98E3B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- RLHF</a:t>
            </a:r>
          </a:p>
        </p:txBody>
      </p:sp>
      <p:pic>
        <p:nvPicPr>
          <p:cNvPr id="1026" name="Picture 2" descr="R] A simple explanation of Reinforcement Learning from Human Feedback (RLHF)  : r/MachineLearning">
            <a:extLst>
              <a:ext uri="{FF2B5EF4-FFF2-40B4-BE49-F238E27FC236}">
                <a16:creationId xmlns:a16="http://schemas.microsoft.com/office/drawing/2014/main" id="{A361046F-9D13-E457-4912-CA9D1DF4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80" y="1222881"/>
            <a:ext cx="6738785" cy="334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A353D473-3F69-6D35-075E-EC671D9FC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5" y="1987826"/>
            <a:ext cx="1329573" cy="1428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8;g1501cc781cf_0_0">
            <a:extLst>
              <a:ext uri="{FF2B5EF4-FFF2-40B4-BE49-F238E27FC236}">
                <a16:creationId xmlns:a16="http://schemas.microsoft.com/office/drawing/2014/main" id="{A1BC9F6A-2F0A-0DC4-6A9E-F8F39E2B06CF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4"/>
              </a:rPr>
              <a:t>Improving Multimodal Interactive Agents with Reinforcement Learning from Human Feedback, 2022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D60FF1F-09F3-7B9C-0B9B-46AF0756A5AB}"/>
              </a:ext>
            </a:extLst>
          </p:cNvPr>
          <p:cNvSpPr/>
          <p:nvPr/>
        </p:nvSpPr>
        <p:spPr>
          <a:xfrm>
            <a:off x="230255" y="3797084"/>
            <a:ext cx="2051769" cy="1058774"/>
          </a:xfrm>
          <a:prstGeom prst="wedgeRoundRectCallout">
            <a:avLst>
              <a:gd name="adj1" fmla="val -9817"/>
              <a:gd name="adj2" fmla="val -70567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The input could be any modality! </a:t>
            </a:r>
          </a:p>
        </p:txBody>
      </p:sp>
    </p:spTree>
    <p:extLst>
      <p:ext uri="{BB962C8B-B14F-4D97-AF65-F5344CB8AC3E}">
        <p14:creationId xmlns:p14="http://schemas.microsoft.com/office/powerpoint/2010/main" val="1420798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FE65-EFD4-1DE0-E052-0F2CE29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Challenges we still face  </a:t>
            </a:r>
            <a:br>
              <a:rPr lang="en-US"/>
            </a:br>
            <a:r>
              <a:rPr lang="en-US" i="1"/>
              <a:t>Models’ quality depend on frequency of patterns </a:t>
            </a:r>
            <a:endParaRPr lang="en-US"/>
          </a:p>
        </p:txBody>
      </p:sp>
      <p:pic>
        <p:nvPicPr>
          <p:cNvPr id="6148" name="Picture 4" descr="AI Image Generators Keep Messing Up Hands. Here's Why.">
            <a:extLst>
              <a:ext uri="{FF2B5EF4-FFF2-40B4-BE49-F238E27FC236}">
                <a16:creationId xmlns:a16="http://schemas.microsoft.com/office/drawing/2014/main" id="{5B275C5B-9036-DBBD-495B-6814D214C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r="20989"/>
          <a:stretch/>
        </p:blipFill>
        <p:spPr bwMode="auto">
          <a:xfrm>
            <a:off x="311700" y="1692824"/>
            <a:ext cx="2340429" cy="264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AI-generated hands are the stuff of nightmares, explained by a  scientist | BBC Science Focus Magazine">
            <a:extLst>
              <a:ext uri="{FF2B5EF4-FFF2-40B4-BE49-F238E27FC236}">
                <a16:creationId xmlns:a16="http://schemas.microsoft.com/office/drawing/2014/main" id="{75C510EA-77FA-869B-C57E-668ACDF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6"/>
          <a:stretch/>
        </p:blipFill>
        <p:spPr bwMode="auto">
          <a:xfrm>
            <a:off x="2902500" y="1864226"/>
            <a:ext cx="1831394" cy="243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I Drawing Hands | Know Your Meme">
            <a:extLst>
              <a:ext uri="{FF2B5EF4-FFF2-40B4-BE49-F238E27FC236}">
                <a16:creationId xmlns:a16="http://schemas.microsoft.com/office/drawing/2014/main" id="{7099A356-7088-FEBD-0F46-C6834A01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523" y="1875112"/>
            <a:ext cx="4159734" cy="23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7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Attention Is All You Need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1FC194-0F55-58C0-6D87-C6CEEFE17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Transformers are eating the world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SOTA performance across a range of NLP tasks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...QA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...summarization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… paraphrasing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Is Attention all you need?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Everything thus far has been text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What about other modalities, e.g., images?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What about multi-modal settings, e.g., captioned images?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81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FE65-EFD4-1DE0-E052-0F2CE29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Challenges we still face - The long tail </a:t>
            </a:r>
            <a:br>
              <a:rPr lang="en-US"/>
            </a:br>
            <a:r>
              <a:rPr lang="en-US" i="1">
                <a:solidFill>
                  <a:srgbClr val="C00000"/>
                </a:solidFill>
              </a:rPr>
              <a:t>Most</a:t>
            </a:r>
            <a:r>
              <a:rPr lang="en-US" i="1"/>
              <a:t> things are </a:t>
            </a:r>
            <a:r>
              <a:rPr lang="en-US" i="1">
                <a:solidFill>
                  <a:srgbClr val="C00000"/>
                </a:solidFill>
              </a:rPr>
              <a:t>infrequent</a:t>
            </a:r>
            <a:endParaRPr lang="en-US"/>
          </a:p>
        </p:txBody>
      </p:sp>
      <p:pic>
        <p:nvPicPr>
          <p:cNvPr id="4098" name="Picture 2" descr="Recognize Strategic Opportunities with Long-Tail Data">
            <a:extLst>
              <a:ext uri="{FF2B5EF4-FFF2-40B4-BE49-F238E27FC236}">
                <a16:creationId xmlns:a16="http://schemas.microsoft.com/office/drawing/2014/main" id="{7C8C6ADF-2AA8-BADB-8969-13BFD7538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 b="26311"/>
          <a:stretch/>
        </p:blipFill>
        <p:spPr bwMode="auto">
          <a:xfrm>
            <a:off x="1197429" y="1694878"/>
            <a:ext cx="6520543" cy="321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D5FBB-72D2-6380-5F74-A9C6723CCCBF}"/>
              </a:ext>
            </a:extLst>
          </p:cNvPr>
          <p:cNvSpPr txBox="1"/>
          <p:nvPr/>
        </p:nvSpPr>
        <p:spPr>
          <a:xfrm>
            <a:off x="6008914" y="4676703"/>
            <a:ext cx="1012372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20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7A69-4603-BC58-6D8B-FD1F81FA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Envisioning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8724-77CE-97A8-997F-50B476CF4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modalities — combinations of video (2D, 3D), text, code, etc. </a:t>
            </a:r>
          </a:p>
          <a:p>
            <a:r>
              <a:rPr lang="en-US" dirty="0"/>
              <a:t>Large models and more efficient scaling </a:t>
            </a:r>
          </a:p>
          <a:p>
            <a:r>
              <a:rPr lang="en-US" dirty="0"/>
              <a:t>More breath — more data and more types of data </a:t>
            </a:r>
          </a:p>
          <a:p>
            <a:r>
              <a:rPr lang="en-US" dirty="0"/>
              <a:t>Interaction with physical world — models with hands and actuators </a:t>
            </a:r>
          </a:p>
          <a:p>
            <a:r>
              <a:rPr lang="en-US" dirty="0"/>
              <a:t>Better personalization — these </a:t>
            </a:r>
            <a:r>
              <a:rPr lang="en-US"/>
              <a:t>agents should </a:t>
            </a:r>
            <a:r>
              <a:rPr lang="en-US" dirty="0"/>
              <a:t>serve your 🫵 needs </a:t>
            </a:r>
          </a:p>
          <a:p>
            <a:r>
              <a:rPr lang="en-US" dirty="0"/>
              <a:t>Better human-machine teaming 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coding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writing</a:t>
            </a:r>
          </a:p>
          <a:p>
            <a:pPr lvl="1"/>
            <a:r>
              <a:rPr lang="en-US" dirty="0"/>
              <a:t>….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life!!!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21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hlinkClick r:id="rId2"/>
              </a:rPr>
              <a:t>https://nips.cc/media/neurips-2021/Slides/21895.pdf</a:t>
            </a:r>
            <a:r>
              <a:rPr lang="en-US"/>
              <a:t> </a:t>
            </a:r>
            <a:br>
              <a:rPr lang="en-US"/>
            </a:br>
            <a:r>
              <a:rPr lang="en-US">
                <a:hlinkClick r:id="rId3"/>
              </a:rPr>
              <a:t>https://vlp-tutorial-acl2022.github.io/</a:t>
            </a:r>
            <a:r>
              <a:rPr lang="en-US"/>
              <a:t>   </a:t>
            </a:r>
            <a:br>
              <a:rPr lang="en-US"/>
            </a:br>
            <a:r>
              <a:rPr lang="en-US">
                <a:hlinkClick r:id="rId4"/>
              </a:rPr>
              <a:t>https://vlp-tutorial.github.io/</a:t>
            </a:r>
            <a:r>
              <a:rPr lang="en-US"/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73955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E68-E68A-99AE-9162-7A077D21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Today's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286E-8C8B-7F5E-442C-A08307BD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Resources, datasets, &amp; problems of interest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Models &amp; architectures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Challenges &amp; envisioned future</a:t>
            </a:r>
          </a:p>
        </p:txBody>
      </p:sp>
    </p:spTree>
    <p:extLst>
      <p:ext uri="{BB962C8B-B14F-4D97-AF65-F5344CB8AC3E}">
        <p14:creationId xmlns:p14="http://schemas.microsoft.com/office/powerpoint/2010/main" val="47587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Common Objects In Context (2014)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Object detection, segmentation, key-point detection, and captioning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~330K Images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426D3F-0AA8-96B5-DB1B-D36CBF30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56" y="1619546"/>
            <a:ext cx="4833687" cy="1475785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8E69960A-4AFD-D483-A0CA-3557319AE301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Microsoft COCO: Common Objects in Context, 2014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378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Visual Question Answering (2017)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Open-ended questions about images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~265K Images, at least 3 questions per image, "gold" answers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335EFD6-3505-D914-088E-87F4250B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49" y="1647286"/>
            <a:ext cx="4420101" cy="1296225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0874FFB5-86DA-C746-633E-FAE0DA68A3AA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VQA: Visual Question Answering, 2015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6775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869643" cy="3416400"/>
          </a:xfrm>
        </p:spPr>
        <p:txBody>
          <a:bodyPr/>
          <a:lstStyle/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CLEVER (2017)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"strong biases that models can exploit to correctly answer questions without reasoning"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FF0000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~100K Images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~865K Questions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Answers to all train/</a:t>
            </a:r>
            <a:r>
              <a:rPr lang="en-US" err="1">
                <a:solidFill>
                  <a:schemeClr val="tx1"/>
                </a:solidFill>
              </a:rPr>
              <a:t>val</a:t>
            </a:r>
            <a:r>
              <a:rPr lang="en-US">
                <a:solidFill>
                  <a:schemeClr val="tx1"/>
                </a:solidFill>
              </a:rPr>
              <a:t> questions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5" descr="A picture containing text, indoor, different&#10;&#10;Description automatically generated">
            <a:extLst>
              <a:ext uri="{FF2B5EF4-FFF2-40B4-BE49-F238E27FC236}">
                <a16:creationId xmlns:a16="http://schemas.microsoft.com/office/drawing/2014/main" id="{34C9E68E-84C0-5179-54F1-1A896322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46" y="1154151"/>
            <a:ext cx="4329864" cy="3466854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2633AF23-9809-37FE-2CD8-31CB5DBAA6B7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CLEVR: A Diagnostic Dataset for Compositional Language and Elementary Visual Reasoning, 2016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1191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– </a:t>
            </a:r>
            <a:r>
              <a:rPr lang="en-US">
                <a:solidFill>
                  <a:srgbClr val="FF0000"/>
                </a:solidFill>
              </a:rPr>
              <a:t>How to Encode?</a:t>
            </a:r>
          </a:p>
        </p:txBody>
      </p:sp>
      <p:pic>
        <p:nvPicPr>
          <p:cNvPr id="5" name="Picture 5" descr="A picture containing outdoor, building, tall, stone&#10;&#10;Description automatically generated">
            <a:extLst>
              <a:ext uri="{FF2B5EF4-FFF2-40B4-BE49-F238E27FC236}">
                <a16:creationId xmlns:a16="http://schemas.microsoft.com/office/drawing/2014/main" id="{33F569D7-2CA9-2204-05C8-5CCF60E1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543050"/>
            <a:ext cx="2743200" cy="2057400"/>
          </a:xfrm>
          <a:prstGeom prst="rect">
            <a:avLst/>
          </a:prstGeom>
        </p:spPr>
      </p:pic>
      <p:pic>
        <p:nvPicPr>
          <p:cNvPr id="7" name="Picture 7" descr="A picture containing sky, outdoor, building, stone&#10;&#10;Description automatically generated">
            <a:extLst>
              <a:ext uri="{FF2B5EF4-FFF2-40B4-BE49-F238E27FC236}">
                <a16:creationId xmlns:a16="http://schemas.microsoft.com/office/drawing/2014/main" id="{8B09BFEE-2234-969E-CDA2-1CA9C69B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29" y="1545272"/>
            <a:ext cx="3095403" cy="20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42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82" r="77670" b="-128"/>
          <a:stretch/>
        </p:blipFill>
        <p:spPr>
          <a:xfrm>
            <a:off x="1843087" y="3388402"/>
            <a:ext cx="1218679" cy="17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27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</Words>
  <Application>Microsoft Macintosh PowerPoint</Application>
  <PresentationFormat>On-screen Show (16:9)</PresentationFormat>
  <Paragraphs>172</Paragraphs>
  <Slides>32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Corbel</vt:lpstr>
      <vt:lpstr>Consolas</vt:lpstr>
      <vt:lpstr>Arial</vt:lpstr>
      <vt:lpstr>Simple Light</vt:lpstr>
      <vt:lpstr>Self-Supervised Models of Vision + Language </vt:lpstr>
      <vt:lpstr>Logistics update </vt:lpstr>
      <vt:lpstr>Attention Is All You Need</vt:lpstr>
      <vt:lpstr>Today's Talk</vt:lpstr>
      <vt:lpstr>COCO, VQA, CLEVR, oh my</vt:lpstr>
      <vt:lpstr>COCO, VQA, CLEVR, oh my</vt:lpstr>
      <vt:lpstr>COCO, VQA, CLEVR, oh my</vt:lpstr>
      <vt:lpstr>Let's Consider Images – How to Encode?</vt:lpstr>
      <vt:lpstr>Let's Consider Images - Vision Transformer</vt:lpstr>
      <vt:lpstr>Let's Consider Images - Vision Transformer </vt:lpstr>
      <vt:lpstr>Let's Consider Images - Vision Transformer </vt:lpstr>
      <vt:lpstr>What about paired image-text – How to Encode?</vt:lpstr>
      <vt:lpstr>Contrastive Language–Image Pre-training (CLIP)</vt:lpstr>
      <vt:lpstr>Contrastive Language–Image Pre-training (CLIP)</vt:lpstr>
      <vt:lpstr>What can CLIP do?</vt:lpstr>
      <vt:lpstr>What can't CLIP do?</vt:lpstr>
      <vt:lpstr>Text-to-Image</vt:lpstr>
      <vt:lpstr>DALL-E</vt:lpstr>
      <vt:lpstr>DALL-E</vt:lpstr>
      <vt:lpstr>DALL-E</vt:lpstr>
      <vt:lpstr>DALL-E</vt:lpstr>
      <vt:lpstr>Multimodal Prompting</vt:lpstr>
      <vt:lpstr>Multimodal Few-Shot Learning with Frozen Language Models</vt:lpstr>
      <vt:lpstr>Multimodal Few-Shot Learning with Frozen Language Models</vt:lpstr>
      <vt:lpstr>GPT-4</vt:lpstr>
      <vt:lpstr>PowerPoint Presentation</vt:lpstr>
      <vt:lpstr>PowerPoint Presentation</vt:lpstr>
      <vt:lpstr>Multimodal - RLHF</vt:lpstr>
      <vt:lpstr>Challenges we still face   Models’ quality depend on frequency of patterns </vt:lpstr>
      <vt:lpstr>Challenges we still face - The long tail  Most things are infrequent</vt:lpstr>
      <vt:lpstr>Envisioning the future</vt:lpstr>
      <vt:lpstr>https://nips.cc/media/neurips-2021/Slides/21895.pdf  https://vlp-tutorial-acl2022.github.io/    https://vlp-tutorial.github.io/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</cp:revision>
  <dcterms:modified xsi:type="dcterms:W3CDTF">2023-04-06T16:59:11Z</dcterms:modified>
</cp:coreProperties>
</file>